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7" r:id="rId3"/>
    <p:sldId id="348" r:id="rId4"/>
    <p:sldId id="351" r:id="rId5"/>
    <p:sldId id="35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36"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EF825A-DC58-4FE3-BC45-44160932FD57}" type="datetimeFigureOut">
              <a:rPr lang="en-US" smtClean="0"/>
              <a:pPr/>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2493061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F825A-DC58-4FE3-BC45-44160932FD57}" type="datetimeFigureOut">
              <a:rPr lang="en-US" smtClean="0"/>
              <a:pPr/>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1655988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F825A-DC58-4FE3-BC45-44160932FD57}" type="datetimeFigureOut">
              <a:rPr lang="en-US" smtClean="0"/>
              <a:pPr/>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805154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F825A-DC58-4FE3-BC45-44160932FD57}" type="datetimeFigureOut">
              <a:rPr lang="en-US" smtClean="0"/>
              <a:pPr/>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1648911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EF825A-DC58-4FE3-BC45-44160932FD57}" type="datetimeFigureOut">
              <a:rPr lang="en-US" smtClean="0"/>
              <a:pPr/>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1071368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EF825A-DC58-4FE3-BC45-44160932FD57}" type="datetimeFigureOut">
              <a:rPr lang="en-US" smtClean="0"/>
              <a:pPr/>
              <a:t>3/10/2014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441361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EF825A-DC58-4FE3-BC45-44160932FD57}" type="datetimeFigureOut">
              <a:rPr lang="en-US" smtClean="0"/>
              <a:pPr/>
              <a:t>3/10/2014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476814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EF825A-DC58-4FE3-BC45-44160932FD57}" type="datetimeFigureOut">
              <a:rPr lang="en-US" smtClean="0"/>
              <a:pPr/>
              <a:t>3/10/2014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1846295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F825A-DC58-4FE3-BC45-44160932FD57}" type="datetimeFigureOut">
              <a:rPr lang="en-US" smtClean="0"/>
              <a:pPr/>
              <a:t>3/10/2014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1516885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EF825A-DC58-4FE3-BC45-44160932FD57}" type="datetimeFigureOut">
              <a:rPr lang="en-US" smtClean="0"/>
              <a:pPr/>
              <a:t>3/10/2014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969486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EF825A-DC58-4FE3-BC45-44160932FD57}" type="datetimeFigureOut">
              <a:rPr lang="en-US" smtClean="0"/>
              <a:pPr/>
              <a:t>3/10/2014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BE9C4F-3052-4B45-84A6-198509AEEFFB}" type="slidenum">
              <a:rPr lang="en-US" smtClean="0"/>
              <a:pPr/>
              <a:t>‹#›</a:t>
            </a:fld>
            <a:endParaRPr lang="en-US"/>
          </a:p>
        </p:txBody>
      </p:sp>
    </p:spTree>
    <p:extLst>
      <p:ext uri="{BB962C8B-B14F-4D97-AF65-F5344CB8AC3E}">
        <p14:creationId xmlns:p14="http://schemas.microsoft.com/office/powerpoint/2010/main" val="1196858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EF825A-DC58-4FE3-BC45-44160932FD57}" type="datetimeFigureOut">
              <a:rPr lang="en-US" smtClean="0"/>
              <a:pPr/>
              <a:t>3/10/2014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E9C4F-3052-4B45-84A6-198509AEEFFB}" type="slidenum">
              <a:rPr lang="en-US" smtClean="0"/>
              <a:pPr/>
              <a:t>‹#›</a:t>
            </a:fld>
            <a:endParaRPr lang="en-US"/>
          </a:p>
        </p:txBody>
      </p:sp>
    </p:spTree>
    <p:extLst>
      <p:ext uri="{BB962C8B-B14F-4D97-AF65-F5344CB8AC3E}">
        <p14:creationId xmlns:p14="http://schemas.microsoft.com/office/powerpoint/2010/main" val="1138246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normAutofit/>
          </a:bodyPr>
          <a:lstStyle/>
          <a:p>
            <a:r>
              <a:rPr lang="en-US" sz="7500" dirty="0" smtClean="0">
                <a:latin typeface="Another Typewriter" pitchFamily="1" charset="0"/>
              </a:rPr>
              <a:t>EAP BOOTCAMP</a:t>
            </a:r>
            <a:endParaRPr lang="en-US" sz="7500" dirty="0">
              <a:latin typeface="Another Typewriter" pitchFamily="1"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0" y="1600200"/>
            <a:ext cx="4495800" cy="5105400"/>
          </a:xfrm>
          <a:prstGeom prst="rect">
            <a:avLst/>
          </a:prstGeom>
          <a:ln w="73025" cmpd="thickThin">
            <a:solidFill>
              <a:schemeClr val="tx1"/>
            </a:solidFill>
            <a:round/>
          </a:ln>
          <a:effectLst>
            <a:outerShdw blurRad="76200" dir="18900000" sy="23000" kx="-1200000" algn="bl" rotWithShape="0">
              <a:prstClr val="black">
                <a:alpha val="20000"/>
              </a:prstClr>
            </a:outerShdw>
          </a:effectLst>
        </p:spPr>
      </p:pic>
    </p:spTree>
    <p:extLst>
      <p:ext uri="{BB962C8B-B14F-4D97-AF65-F5344CB8AC3E}">
        <p14:creationId xmlns:p14="http://schemas.microsoft.com/office/powerpoint/2010/main" val="317909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0" fill="hold"/>
                                        <p:tgtEl>
                                          <p:spTgt spid="4"/>
                                        </p:tgtEl>
                                        <p:attrNameLst>
                                          <p:attrName>ppt_x</p:attrName>
                                        </p:attrNameLst>
                                      </p:cBhvr>
                                      <p:tavLst>
                                        <p:tav tm="0">
                                          <p:val>
                                            <p:strVal val="#ppt_x"/>
                                          </p:val>
                                        </p:tav>
                                        <p:tav tm="100000">
                                          <p:val>
                                            <p:strVal val="#ppt_x"/>
                                          </p:val>
                                        </p:tav>
                                      </p:tavLst>
                                    </p:anim>
                                    <p:anim calcmode="lin" valueType="num">
                                      <p:cBhvr additive="base">
                                        <p:cTn id="26"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3/7 &amp; 3/10</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Bellwork</a:t>
            </a:r>
            <a:endParaRPr lang="en-US" dirty="0" smtClean="0"/>
          </a:p>
          <a:p>
            <a:r>
              <a:rPr lang="en-US" dirty="0" smtClean="0"/>
              <a:t>Questions</a:t>
            </a:r>
            <a:endParaRPr lang="en-US" dirty="0" smtClean="0"/>
          </a:p>
          <a:p>
            <a:r>
              <a:rPr lang="en-US" dirty="0" smtClean="0"/>
              <a:t>Finalizing portfolio</a:t>
            </a:r>
          </a:p>
          <a:p>
            <a:endParaRPr lang="en-US" dirty="0"/>
          </a:p>
          <a:p>
            <a:endParaRPr lang="en-US" dirty="0" smtClean="0"/>
          </a:p>
          <a:p>
            <a:pPr marL="0" indent="0">
              <a:buNone/>
            </a:pPr>
            <a:r>
              <a:rPr lang="en-US" dirty="0" smtClean="0"/>
              <a:t>Homework:  the writing portfolio is due next class.  All revisions must be typed, essays must be completed according to guidelines, it must be organized and ready to turn in as soon as you walk in this door, the </a:t>
            </a:r>
            <a:r>
              <a:rPr lang="en-US" dirty="0" err="1" smtClean="0"/>
              <a:t>thoreau</a:t>
            </a:r>
            <a:r>
              <a:rPr lang="en-US" dirty="0" smtClean="0"/>
              <a:t> essay must also be completed on </a:t>
            </a:r>
            <a:r>
              <a:rPr lang="en-US" dirty="0" err="1" smtClean="0"/>
              <a:t>Myaccess</a:t>
            </a:r>
            <a:r>
              <a:rPr lang="en-US" dirty="0" smtClean="0"/>
              <a:t> by </a:t>
            </a:r>
            <a:r>
              <a:rPr lang="en-US" dirty="0" smtClean="0"/>
              <a:t>11 </a:t>
            </a:r>
            <a:r>
              <a:rPr lang="en-US" dirty="0" smtClean="0"/>
              <a:t>pm.</a:t>
            </a:r>
            <a:endParaRPr lang="en-US" dirty="0"/>
          </a:p>
        </p:txBody>
      </p:sp>
    </p:spTree>
    <p:extLst>
      <p:ext uri="{BB962C8B-B14F-4D97-AF65-F5344CB8AC3E}">
        <p14:creationId xmlns:p14="http://schemas.microsoft.com/office/powerpoint/2010/main" val="246946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Thoreau Essay Revisions</a:t>
            </a:r>
            <a:endParaRPr lang="en-US" dirty="0"/>
          </a:p>
        </p:txBody>
      </p:sp>
      <p:sp>
        <p:nvSpPr>
          <p:cNvPr id="3" name="Content Placeholder 2"/>
          <p:cNvSpPr>
            <a:spLocks noGrp="1"/>
          </p:cNvSpPr>
          <p:nvPr>
            <p:ph idx="1"/>
          </p:nvPr>
        </p:nvSpPr>
        <p:spPr/>
        <p:txBody>
          <a:bodyPr/>
          <a:lstStyle/>
          <a:p>
            <a:pPr marL="0" indent="0" algn="ctr">
              <a:buNone/>
            </a:pPr>
            <a:r>
              <a:rPr lang="en-US" dirty="0" smtClean="0"/>
              <a:t>In order to receive a strong grade, consider all the notes we have taken during this unit to ensure your success. From introduction writing to the conclusion, your words, sentences, evidence and elaboration should be deliberately chosen.  Also, this needs to be turned in </a:t>
            </a:r>
            <a:r>
              <a:rPr lang="en-US" dirty="0" smtClean="0"/>
              <a:t>online!</a:t>
            </a:r>
            <a:endParaRPr lang="en-US" dirty="0" smtClean="0"/>
          </a:p>
          <a:p>
            <a:pPr marL="0" indent="0" algn="ctr">
              <a:buNone/>
            </a:pPr>
            <a:endParaRPr lang="en-US" dirty="0"/>
          </a:p>
          <a:p>
            <a:pPr marL="0" indent="0" algn="ctr">
              <a:buNone/>
            </a:pPr>
            <a:r>
              <a:rPr lang="en-US" dirty="0" smtClean="0"/>
              <a:t>Are there any questions on this?</a:t>
            </a:r>
            <a:endParaRPr lang="en-US" dirty="0"/>
          </a:p>
        </p:txBody>
      </p:sp>
    </p:spTree>
    <p:extLst>
      <p:ext uri="{BB962C8B-B14F-4D97-AF65-F5344CB8AC3E}">
        <p14:creationId xmlns:p14="http://schemas.microsoft.com/office/powerpoint/2010/main" val="197417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Portfolio</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Remember, it is worth 400 points.  All items must be completed for credit.  All revisions must be typed according to </a:t>
            </a:r>
            <a:r>
              <a:rPr lang="en-US" dirty="0" err="1" smtClean="0"/>
              <a:t>mla</a:t>
            </a:r>
            <a:r>
              <a:rPr lang="en-US" dirty="0" smtClean="0"/>
              <a:t> guidelines (please follow this).  </a:t>
            </a:r>
          </a:p>
          <a:p>
            <a:pPr marL="0" indent="0">
              <a:buNone/>
            </a:pPr>
            <a:endParaRPr lang="en-US" dirty="0"/>
          </a:p>
          <a:p>
            <a:pPr marL="0" indent="0">
              <a:buNone/>
            </a:pPr>
            <a:r>
              <a:rPr lang="en-US" dirty="0" smtClean="0"/>
              <a:t>The directions are on the handout, please refer back to it today as you begin to put everything together in final form.</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793609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Writing portfolio</a:t>
            </a:r>
          </a:p>
          <a:p>
            <a:pPr marL="0" indent="0">
              <a:buNone/>
            </a:pPr>
            <a:r>
              <a:rPr lang="en-US" dirty="0" smtClean="0"/>
              <a:t>Submit essay online at myaccess.com</a:t>
            </a:r>
          </a:p>
          <a:p>
            <a:pPr marL="0" indent="0">
              <a:buNone/>
            </a:pPr>
            <a:r>
              <a:rPr lang="en-US" dirty="0"/>
              <a:t>	</a:t>
            </a:r>
            <a:r>
              <a:rPr lang="en-US" dirty="0" smtClean="0"/>
              <a:t>login information:</a:t>
            </a:r>
          </a:p>
          <a:p>
            <a:pPr marL="0" indent="0">
              <a:buNone/>
            </a:pPr>
            <a:r>
              <a:rPr lang="en-US" dirty="0"/>
              <a:t>	</a:t>
            </a:r>
            <a:r>
              <a:rPr lang="en-US" dirty="0" smtClean="0"/>
              <a:t>- Login: </a:t>
            </a:r>
            <a:r>
              <a:rPr lang="en-US" dirty="0" err="1" smtClean="0"/>
              <a:t>cnusd+student</a:t>
            </a:r>
            <a:r>
              <a:rPr lang="en-US" dirty="0" smtClean="0"/>
              <a:t> ID</a:t>
            </a:r>
            <a:r>
              <a:rPr lang="en-US" dirty="0" smtClean="0"/>
              <a:t>#</a:t>
            </a:r>
          </a:p>
          <a:p>
            <a:pPr marL="0" indent="0">
              <a:buNone/>
            </a:pPr>
            <a:r>
              <a:rPr lang="en-US" dirty="0"/>
              <a:t>		</a:t>
            </a:r>
            <a:r>
              <a:rPr lang="en-US" dirty="0" smtClean="0"/>
              <a:t>EX: </a:t>
            </a:r>
            <a:r>
              <a:rPr lang="en-US" dirty="0">
                <a:latin typeface="+mj-lt"/>
              </a:rPr>
              <a:t>cnusd123456</a:t>
            </a:r>
          </a:p>
          <a:p>
            <a:pPr marL="0" indent="0">
              <a:buNone/>
            </a:pPr>
            <a:r>
              <a:rPr lang="en-US" dirty="0"/>
              <a:t>	</a:t>
            </a:r>
            <a:r>
              <a:rPr lang="en-US" dirty="0" smtClean="0"/>
              <a:t>- Password: </a:t>
            </a:r>
            <a:r>
              <a:rPr lang="en-US" dirty="0" smtClean="0"/>
              <a:t>Capital first </a:t>
            </a:r>
            <a:r>
              <a:rPr lang="en-US" dirty="0" err="1" smtClean="0"/>
              <a:t>initial+lowercase</a:t>
            </a:r>
            <a:r>
              <a:rPr lang="en-US" dirty="0" smtClean="0"/>
              <a:t> last 	</a:t>
            </a:r>
            <a:r>
              <a:rPr lang="en-US" dirty="0" err="1" smtClean="0"/>
              <a:t>initial+birthdate</a:t>
            </a:r>
            <a:r>
              <a:rPr lang="en-US" dirty="0" smtClean="0"/>
              <a:t> digits</a:t>
            </a:r>
          </a:p>
          <a:p>
            <a:pPr marL="0" indent="0">
              <a:buNone/>
            </a:pPr>
            <a:r>
              <a:rPr lang="en-US" dirty="0"/>
              <a:t>	</a:t>
            </a:r>
            <a:r>
              <a:rPr lang="en-US" dirty="0" smtClean="0"/>
              <a:t>	EX: </a:t>
            </a:r>
            <a:r>
              <a:rPr lang="en-US" dirty="0" smtClean="0">
                <a:latin typeface="+mj-lt"/>
              </a:rPr>
              <a:t>Pd741997</a:t>
            </a:r>
            <a:endParaRPr lang="en-US" dirty="0"/>
          </a:p>
        </p:txBody>
      </p:sp>
    </p:spTree>
    <p:extLst>
      <p:ext uri="{BB962C8B-B14F-4D97-AF65-F5344CB8AC3E}">
        <p14:creationId xmlns:p14="http://schemas.microsoft.com/office/powerpoint/2010/main" val="3917644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nother Typewriter"/>
        <a:ea typeface=""/>
        <a:cs typeface=""/>
      </a:majorFont>
      <a:minorFont>
        <a:latin typeface="Pupca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2376</TotalTime>
  <Words>191</Words>
  <Application>Microsoft Office PowerPoint</Application>
  <PresentationFormat>On-screen Show (4:3)</PresentationFormat>
  <Paragraphs>24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EAP BOOTCAMP</vt:lpstr>
      <vt:lpstr>3/7 &amp; 3/10</vt:lpstr>
      <vt:lpstr>Thoreau Essay Revisions</vt:lpstr>
      <vt:lpstr>Writing Portfolio</vt:lpstr>
      <vt:lpstr>Homework</vt:lpstr>
    </vt:vector>
  </TitlesOfParts>
  <Company>Corona Norco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EAP BOOTCAMP</dc:title>
  <dc:creator>Guadalupe Dargavel</dc:creator>
  <cp:lastModifiedBy>Guadalupe Dargavel</cp:lastModifiedBy>
  <cp:revision>97</cp:revision>
  <dcterms:created xsi:type="dcterms:W3CDTF">2014-02-13T23:01:27Z</dcterms:created>
  <dcterms:modified xsi:type="dcterms:W3CDTF">2014-03-10T18:40:37Z</dcterms:modified>
</cp:coreProperties>
</file>