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0" r:id="rId3"/>
    <p:sldId id="257" r:id="rId4"/>
    <p:sldId id="261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AA06E-C4F9-4664-AA11-4EA255ED00AF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135F5-3B85-4845-924B-1D4C5AD3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8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the option to connect the content to </a:t>
            </a:r>
            <a:r>
              <a:rPr lang="en-US" i="1" dirty="0" smtClean="0"/>
              <a:t>Lord of the Flies. </a:t>
            </a:r>
            <a:r>
              <a:rPr lang="en-US" i="0" dirty="0" smtClean="0"/>
              <a:t>I</a:t>
            </a:r>
            <a:r>
              <a:rPr lang="en-US" i="0" baseline="0" dirty="0" smtClean="0"/>
              <a:t> said right off that it does connect, but also they may have wanted to take it a different direction, talking about the comment the artist is making on the world</a:t>
            </a:r>
            <a:r>
              <a:rPr lang="en-US" i="0" baseline="0" smtClean="0"/>
              <a:t>, people, or relating it to their own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35F5-3B85-4845-924B-1D4C5AD391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9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8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9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6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1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2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8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60A39-8C15-45A3-AB29-3CF1A590C37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45DD0-910E-4102-829E-7172EA6B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53000"/>
            <a:ext cx="46482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9800" dirty="0" err="1" smtClean="0">
                <a:latin typeface="Alpha Thin" panose="00000400000000000000" pitchFamily="2" charset="0"/>
              </a:rPr>
              <a:t>Bellwork</a:t>
            </a:r>
            <a:r>
              <a:rPr lang="en-US" sz="4800" dirty="0" smtClean="0">
                <a:latin typeface="Alpha Thin" panose="00000400000000000000" pitchFamily="2" charset="0"/>
              </a:rPr>
              <a:t>!</a:t>
            </a:r>
            <a:endParaRPr lang="en-US" sz="4800" dirty="0">
              <a:latin typeface="Alpha Thi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153400" cy="266700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en-US" sz="4000" b="1" dirty="0" smtClean="0">
                <a:solidFill>
                  <a:schemeClr val="tx1"/>
                </a:solidFill>
              </a:rPr>
              <a:t>Pick out a line from the song.</a:t>
            </a:r>
          </a:p>
          <a:p>
            <a:pPr marL="514350" indent="-514350" algn="l">
              <a:buAutoNum type="arabicParenR"/>
            </a:pPr>
            <a:r>
              <a:rPr lang="en-US" sz="4000" b="1" dirty="0" smtClean="0">
                <a:solidFill>
                  <a:schemeClr val="tx1"/>
                </a:solidFill>
              </a:rPr>
              <a:t>Why did you pick it and what does it mean to you?</a:t>
            </a:r>
          </a:p>
        </p:txBody>
      </p:sp>
    </p:spTree>
    <p:extLst>
      <p:ext uri="{BB962C8B-B14F-4D97-AF65-F5344CB8AC3E}">
        <p14:creationId xmlns:p14="http://schemas.microsoft.com/office/powerpoint/2010/main" val="35837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4038600" cy="609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We talk too much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We talk in circles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Till we're all spinning around, 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Reaching for rings, 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On this marry-go-round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The scenery spins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We call it progress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I've seen this all before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When all said is done, 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Wake up on the floor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We set sail with no fixed star in sight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We drive by braille in candle light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038600" cy="632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We're building towers, with no foundation.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Just stacking stone on stone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Whatever it takes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Mix our mortar with bones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True progress means, matching the world to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The vision in our heads.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We always change, 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The vision instead.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We set sail with no fixed star in sight.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We drive by braille in candle light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57589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“Circles” by Thrice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9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Round Robin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" y="1905000"/>
            <a:ext cx="4761912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9818" y="1524000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person is given a turn to say something.</a:t>
            </a:r>
          </a:p>
          <a:p>
            <a:endParaRPr lang="en-US" sz="2400" dirty="0"/>
          </a:p>
          <a:p>
            <a:r>
              <a:rPr lang="en-US" sz="2400" dirty="0" smtClean="0"/>
              <a:t>Each person in the group will listen actively and allow the person to speak. No comments are to be made during the time the speaker speaks. </a:t>
            </a:r>
          </a:p>
          <a:p>
            <a:endParaRPr lang="en-US" sz="2400" dirty="0"/>
          </a:p>
          <a:p>
            <a:r>
              <a:rPr lang="en-US" sz="2400" dirty="0" smtClean="0"/>
              <a:t>Everyone must treat your group members with respect.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61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133600"/>
            <a:ext cx="65532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 smtClean="0"/>
              <a:t>Use a loud voice</a:t>
            </a:r>
          </a:p>
          <a:p>
            <a:pPr marL="342900" indent="-342900">
              <a:buAutoNum type="arabicParenR"/>
            </a:pPr>
            <a:r>
              <a:rPr lang="en-US" sz="3600" dirty="0" smtClean="0"/>
              <a:t>Pace yourself</a:t>
            </a:r>
          </a:p>
          <a:p>
            <a:pPr marL="342900" indent="-342900">
              <a:buAutoNum type="arabicParenR"/>
            </a:pPr>
            <a:r>
              <a:rPr lang="en-US" sz="3600" dirty="0" smtClean="0"/>
              <a:t>Audience do not talk during presentation</a:t>
            </a:r>
          </a:p>
          <a:p>
            <a:pPr marL="342900" indent="-342900">
              <a:buAutoNum type="arabicParenR"/>
            </a:pPr>
            <a:r>
              <a:rPr lang="en-US" sz="3600" dirty="0" smtClean="0"/>
              <a:t>Take Cornell notes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63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438400"/>
            <a:ext cx="88392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 smtClean="0"/>
              <a:t>Rate your group members 1 to 5 on how each person contributed to the group</a:t>
            </a:r>
          </a:p>
          <a:p>
            <a:endParaRPr lang="en-US" sz="3600" dirty="0" smtClean="0"/>
          </a:p>
          <a:p>
            <a:r>
              <a:rPr lang="en-US" sz="3600" dirty="0" smtClean="0"/>
              <a:t>2)Write a comment about the rating you gave.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08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180</Words>
  <Application>Microsoft Office PowerPoint</Application>
  <PresentationFormat>On-screen Show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Bellwork!</vt:lpstr>
      <vt:lpstr>PowerPoint Presentation</vt:lpstr>
      <vt:lpstr>PowerPoint Presentation</vt:lpstr>
      <vt:lpstr>PowerPoint Presentation</vt:lpstr>
      <vt:lpstr>Round Robin</vt:lpstr>
      <vt:lpstr>Presentations</vt:lpstr>
      <vt:lpstr>Evaluate</vt:lpstr>
    </vt:vector>
  </TitlesOfParts>
  <Company>Corona Norco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Guadalupe Dargavel</dc:creator>
  <cp:lastModifiedBy>Guadalupe Dargavel</cp:lastModifiedBy>
  <cp:revision>10</cp:revision>
  <dcterms:created xsi:type="dcterms:W3CDTF">2014-09-30T13:58:23Z</dcterms:created>
  <dcterms:modified xsi:type="dcterms:W3CDTF">2014-09-30T22:33:17Z</dcterms:modified>
</cp:coreProperties>
</file>