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6BB-7F02-4536-8A4B-1AFDAE92B428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AC40-474B-423A-8C80-25DA9EB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8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6BB-7F02-4536-8A4B-1AFDAE92B428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AC40-474B-423A-8C80-25DA9EB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6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6BB-7F02-4536-8A4B-1AFDAE92B428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AC40-474B-423A-8C80-25DA9EB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8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6BB-7F02-4536-8A4B-1AFDAE92B428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AC40-474B-423A-8C80-25DA9EB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6BB-7F02-4536-8A4B-1AFDAE92B428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AC40-474B-423A-8C80-25DA9EB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1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6BB-7F02-4536-8A4B-1AFDAE92B428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AC40-474B-423A-8C80-25DA9EB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9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6BB-7F02-4536-8A4B-1AFDAE92B428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AC40-474B-423A-8C80-25DA9EB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1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6BB-7F02-4536-8A4B-1AFDAE92B428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AC40-474B-423A-8C80-25DA9EB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6BB-7F02-4536-8A4B-1AFDAE92B428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AC40-474B-423A-8C80-25DA9EB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5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6BB-7F02-4536-8A4B-1AFDAE92B428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AC40-474B-423A-8C80-25DA9EB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7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6BB-7F02-4536-8A4B-1AFDAE92B428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AC40-474B-423A-8C80-25DA9EB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E36BB-7F02-4536-8A4B-1AFDAE92B428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8AC40-474B-423A-8C80-25DA9EB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2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Road Not Taken by Robert Frost</a:t>
            </a:r>
          </a:p>
          <a:p>
            <a:r>
              <a:rPr lang="en-US" dirty="0" smtClean="0"/>
              <a:t>Still I Rise by Maya Angelou</a:t>
            </a:r>
          </a:p>
          <a:p>
            <a:r>
              <a:rPr lang="en-US" dirty="0" smtClean="0"/>
              <a:t>Seven Ages of Man by William Shakespeare</a:t>
            </a:r>
          </a:p>
          <a:p>
            <a:r>
              <a:rPr lang="en-US" dirty="0" smtClean="0"/>
              <a:t>If by Rudyard Kipling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5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the decisions I make define and develop who I am?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Poetry Final: Write a poem using poetic devices to explain who you are, incorporating examples of decisions you have made.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31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 poem?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a poem using poetic devices to explain who you are, incorporating examples of decisions you have made.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Requirements</a:t>
            </a:r>
          </a:p>
          <a:p>
            <a:r>
              <a:rPr lang="en-US" dirty="0"/>
              <a:t> </a:t>
            </a:r>
            <a:r>
              <a:rPr lang="en-US" dirty="0" smtClean="0"/>
              <a:t>15 lines minimum</a:t>
            </a:r>
          </a:p>
          <a:p>
            <a:r>
              <a:rPr lang="en-US" dirty="0" smtClean="0"/>
              <a:t>Structure: multiple stanzas </a:t>
            </a:r>
            <a:r>
              <a:rPr lang="en-US" u="sng" dirty="0" smtClean="0"/>
              <a:t>and</a:t>
            </a:r>
            <a:r>
              <a:rPr lang="en-US" dirty="0" smtClean="0"/>
              <a:t> free verse or rhyme scheme</a:t>
            </a:r>
          </a:p>
          <a:p>
            <a:r>
              <a:rPr lang="en-US" dirty="0" smtClean="0"/>
              <a:t>Poetic Devices</a:t>
            </a:r>
          </a:p>
          <a:p>
            <a:pPr lvl="1"/>
            <a:r>
              <a:rPr lang="en-US" dirty="0" smtClean="0"/>
              <a:t>3 from figurative language</a:t>
            </a:r>
          </a:p>
          <a:p>
            <a:pPr lvl="1"/>
            <a:r>
              <a:rPr lang="en-US" dirty="0" smtClean="0"/>
              <a:t>1 from sound devices</a:t>
            </a:r>
          </a:p>
          <a:p>
            <a:endParaRPr lang="en-US" dirty="0"/>
          </a:p>
          <a:p>
            <a:r>
              <a:rPr lang="en-US" dirty="0" smtClean="0"/>
              <a:t>TPSFASTT on your poem</a:t>
            </a:r>
          </a:p>
          <a:p>
            <a:r>
              <a:rPr lang="en-US" dirty="0" smtClean="0"/>
              <a:t>Analysis paragraph speaking as if you are not the author.</a:t>
            </a:r>
          </a:p>
        </p:txBody>
      </p:sp>
    </p:spTree>
    <p:extLst>
      <p:ext uri="{BB962C8B-B14F-4D97-AF65-F5344CB8AC3E}">
        <p14:creationId xmlns:p14="http://schemas.microsoft.com/office/powerpoint/2010/main" val="54145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09"/>
            <a:ext cx="3124200" cy="1143000"/>
          </a:xfrm>
        </p:spPr>
        <p:txBody>
          <a:bodyPr/>
          <a:lstStyle/>
          <a:p>
            <a:r>
              <a:rPr lang="en-US" dirty="0" smtClean="0"/>
              <a:t>TPSFASTT</a:t>
            </a:r>
            <a:endParaRPr lang="en-US" dirty="0"/>
          </a:p>
        </p:txBody>
      </p:sp>
      <p:pic>
        <p:nvPicPr>
          <p:cNvPr id="4" name="Content Placeholder 3" descr="TPSFASTT Handout.pdf - Google Chrome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39" t="12837" r="32323" b="7108"/>
          <a:stretch/>
        </p:blipFill>
        <p:spPr>
          <a:xfrm>
            <a:off x="3124200" y="26325"/>
            <a:ext cx="5839799" cy="6795400"/>
          </a:xfrm>
        </p:spPr>
      </p:pic>
    </p:spTree>
    <p:extLst>
      <p:ext uri="{BB962C8B-B14F-4D97-AF65-F5344CB8AC3E}">
        <p14:creationId xmlns:p14="http://schemas.microsoft.com/office/powerpoint/2010/main" val="315924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129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Poetry</vt:lpstr>
      <vt:lpstr>Essential Question</vt:lpstr>
      <vt:lpstr>Who Am I poem?</vt:lpstr>
      <vt:lpstr>TPSFASTT</vt:lpstr>
    </vt:vector>
  </TitlesOfParts>
  <Company>Corona Norco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</dc:title>
  <dc:creator>Jessica Steenhard</dc:creator>
  <cp:lastModifiedBy>Guadalupe Dargavel</cp:lastModifiedBy>
  <cp:revision>9</cp:revision>
  <dcterms:created xsi:type="dcterms:W3CDTF">2015-01-22T18:05:22Z</dcterms:created>
  <dcterms:modified xsi:type="dcterms:W3CDTF">2015-02-02T18:03:36Z</dcterms:modified>
</cp:coreProperties>
</file>