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73" r:id="rId3"/>
    <p:sldId id="274"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50"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D1831B-0BD5-4B03-BF36-0D1CA50A563E}" type="datetimeFigureOut">
              <a:rPr lang="en-US" smtClean="0"/>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96551-09F1-4844-8523-E5D6D1D92553}" type="slidenum">
              <a:rPr lang="en-US" smtClean="0"/>
              <a:t>‹#›</a:t>
            </a:fld>
            <a:endParaRPr lang="en-US"/>
          </a:p>
        </p:txBody>
      </p:sp>
    </p:spTree>
    <p:extLst>
      <p:ext uri="{BB962C8B-B14F-4D97-AF65-F5344CB8AC3E}">
        <p14:creationId xmlns:p14="http://schemas.microsoft.com/office/powerpoint/2010/main" val="4034298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D1831B-0BD5-4B03-BF36-0D1CA50A563E}" type="datetimeFigureOut">
              <a:rPr lang="en-US" smtClean="0"/>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96551-09F1-4844-8523-E5D6D1D92553}" type="slidenum">
              <a:rPr lang="en-US" smtClean="0"/>
              <a:t>‹#›</a:t>
            </a:fld>
            <a:endParaRPr lang="en-US"/>
          </a:p>
        </p:txBody>
      </p:sp>
    </p:spTree>
    <p:extLst>
      <p:ext uri="{BB962C8B-B14F-4D97-AF65-F5344CB8AC3E}">
        <p14:creationId xmlns:p14="http://schemas.microsoft.com/office/powerpoint/2010/main" val="3806862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D1831B-0BD5-4B03-BF36-0D1CA50A563E}" type="datetimeFigureOut">
              <a:rPr lang="en-US" smtClean="0"/>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96551-09F1-4844-8523-E5D6D1D92553}" type="slidenum">
              <a:rPr lang="en-US" smtClean="0"/>
              <a:t>‹#›</a:t>
            </a:fld>
            <a:endParaRPr lang="en-US"/>
          </a:p>
        </p:txBody>
      </p:sp>
    </p:spTree>
    <p:extLst>
      <p:ext uri="{BB962C8B-B14F-4D97-AF65-F5344CB8AC3E}">
        <p14:creationId xmlns:p14="http://schemas.microsoft.com/office/powerpoint/2010/main" val="2792092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D1831B-0BD5-4B03-BF36-0D1CA50A563E}" type="datetimeFigureOut">
              <a:rPr lang="en-US" smtClean="0"/>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96551-09F1-4844-8523-E5D6D1D92553}" type="slidenum">
              <a:rPr lang="en-US" smtClean="0"/>
              <a:t>‹#›</a:t>
            </a:fld>
            <a:endParaRPr lang="en-US"/>
          </a:p>
        </p:txBody>
      </p:sp>
    </p:spTree>
    <p:extLst>
      <p:ext uri="{BB962C8B-B14F-4D97-AF65-F5344CB8AC3E}">
        <p14:creationId xmlns:p14="http://schemas.microsoft.com/office/powerpoint/2010/main" val="737848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D1831B-0BD5-4B03-BF36-0D1CA50A563E}" type="datetimeFigureOut">
              <a:rPr lang="en-US" smtClean="0"/>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96551-09F1-4844-8523-E5D6D1D92553}" type="slidenum">
              <a:rPr lang="en-US" smtClean="0"/>
              <a:t>‹#›</a:t>
            </a:fld>
            <a:endParaRPr lang="en-US"/>
          </a:p>
        </p:txBody>
      </p:sp>
    </p:spTree>
    <p:extLst>
      <p:ext uri="{BB962C8B-B14F-4D97-AF65-F5344CB8AC3E}">
        <p14:creationId xmlns:p14="http://schemas.microsoft.com/office/powerpoint/2010/main" val="3365059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D1831B-0BD5-4B03-BF36-0D1CA50A563E}" type="datetimeFigureOut">
              <a:rPr lang="en-US" smtClean="0"/>
              <a:t>4/28/2014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796551-09F1-4844-8523-E5D6D1D92553}" type="slidenum">
              <a:rPr lang="en-US" smtClean="0"/>
              <a:t>‹#›</a:t>
            </a:fld>
            <a:endParaRPr lang="en-US"/>
          </a:p>
        </p:txBody>
      </p:sp>
    </p:spTree>
    <p:extLst>
      <p:ext uri="{BB962C8B-B14F-4D97-AF65-F5344CB8AC3E}">
        <p14:creationId xmlns:p14="http://schemas.microsoft.com/office/powerpoint/2010/main" val="1675955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D1831B-0BD5-4B03-BF36-0D1CA50A563E}" type="datetimeFigureOut">
              <a:rPr lang="en-US" smtClean="0"/>
              <a:t>4/28/2014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796551-09F1-4844-8523-E5D6D1D92553}" type="slidenum">
              <a:rPr lang="en-US" smtClean="0"/>
              <a:t>‹#›</a:t>
            </a:fld>
            <a:endParaRPr lang="en-US"/>
          </a:p>
        </p:txBody>
      </p:sp>
    </p:spTree>
    <p:extLst>
      <p:ext uri="{BB962C8B-B14F-4D97-AF65-F5344CB8AC3E}">
        <p14:creationId xmlns:p14="http://schemas.microsoft.com/office/powerpoint/2010/main" val="4123954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D1831B-0BD5-4B03-BF36-0D1CA50A563E}" type="datetimeFigureOut">
              <a:rPr lang="en-US" smtClean="0"/>
              <a:t>4/28/2014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796551-09F1-4844-8523-E5D6D1D92553}" type="slidenum">
              <a:rPr lang="en-US" smtClean="0"/>
              <a:t>‹#›</a:t>
            </a:fld>
            <a:endParaRPr lang="en-US"/>
          </a:p>
        </p:txBody>
      </p:sp>
    </p:spTree>
    <p:extLst>
      <p:ext uri="{BB962C8B-B14F-4D97-AF65-F5344CB8AC3E}">
        <p14:creationId xmlns:p14="http://schemas.microsoft.com/office/powerpoint/2010/main" val="1845190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D1831B-0BD5-4B03-BF36-0D1CA50A563E}" type="datetimeFigureOut">
              <a:rPr lang="en-US" smtClean="0"/>
              <a:t>4/28/2014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796551-09F1-4844-8523-E5D6D1D92553}" type="slidenum">
              <a:rPr lang="en-US" smtClean="0"/>
              <a:t>‹#›</a:t>
            </a:fld>
            <a:endParaRPr lang="en-US"/>
          </a:p>
        </p:txBody>
      </p:sp>
    </p:spTree>
    <p:extLst>
      <p:ext uri="{BB962C8B-B14F-4D97-AF65-F5344CB8AC3E}">
        <p14:creationId xmlns:p14="http://schemas.microsoft.com/office/powerpoint/2010/main" val="926257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D1831B-0BD5-4B03-BF36-0D1CA50A563E}" type="datetimeFigureOut">
              <a:rPr lang="en-US" smtClean="0"/>
              <a:t>4/28/2014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796551-09F1-4844-8523-E5D6D1D92553}" type="slidenum">
              <a:rPr lang="en-US" smtClean="0"/>
              <a:t>‹#›</a:t>
            </a:fld>
            <a:endParaRPr lang="en-US"/>
          </a:p>
        </p:txBody>
      </p:sp>
    </p:spTree>
    <p:extLst>
      <p:ext uri="{BB962C8B-B14F-4D97-AF65-F5344CB8AC3E}">
        <p14:creationId xmlns:p14="http://schemas.microsoft.com/office/powerpoint/2010/main" val="1301359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D1831B-0BD5-4B03-BF36-0D1CA50A563E}" type="datetimeFigureOut">
              <a:rPr lang="en-US" smtClean="0"/>
              <a:t>4/28/2014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796551-09F1-4844-8523-E5D6D1D92553}" type="slidenum">
              <a:rPr lang="en-US" smtClean="0"/>
              <a:t>‹#›</a:t>
            </a:fld>
            <a:endParaRPr lang="en-US"/>
          </a:p>
        </p:txBody>
      </p:sp>
    </p:spTree>
    <p:extLst>
      <p:ext uri="{BB962C8B-B14F-4D97-AF65-F5344CB8AC3E}">
        <p14:creationId xmlns:p14="http://schemas.microsoft.com/office/powerpoint/2010/main" val="3932643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D1831B-0BD5-4B03-BF36-0D1CA50A563E}" type="datetimeFigureOut">
              <a:rPr lang="en-US" smtClean="0"/>
              <a:t>4/28/2014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796551-09F1-4844-8523-E5D6D1D92553}" type="slidenum">
              <a:rPr lang="en-US" smtClean="0"/>
              <a:t>‹#›</a:t>
            </a:fld>
            <a:endParaRPr lang="en-US"/>
          </a:p>
        </p:txBody>
      </p:sp>
    </p:spTree>
    <p:extLst>
      <p:ext uri="{BB962C8B-B14F-4D97-AF65-F5344CB8AC3E}">
        <p14:creationId xmlns:p14="http://schemas.microsoft.com/office/powerpoint/2010/main" val="1976717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Checkpoint Due Dates</a:t>
            </a:r>
            <a:endParaRPr lang="en-US" dirty="0"/>
          </a:p>
        </p:txBody>
      </p:sp>
      <p:sp>
        <p:nvSpPr>
          <p:cNvPr id="3" name="Content Placeholder 2"/>
          <p:cNvSpPr>
            <a:spLocks noGrp="1"/>
          </p:cNvSpPr>
          <p:nvPr>
            <p:ph idx="1"/>
          </p:nvPr>
        </p:nvSpPr>
        <p:spPr>
          <a:xfrm>
            <a:off x="0" y="990600"/>
            <a:ext cx="9144000" cy="5867400"/>
          </a:xfrm>
        </p:spPr>
        <p:txBody>
          <a:bodyPr>
            <a:normAutofit fontScale="77500" lnSpcReduction="20000"/>
          </a:bodyPr>
          <a:lstStyle/>
          <a:p>
            <a:pPr marL="514350" indent="-514350">
              <a:buFont typeface="+mj-lt"/>
              <a:buAutoNum type="arabicPeriod"/>
            </a:pPr>
            <a:r>
              <a:rPr lang="en-US" b="1" dirty="0" smtClean="0"/>
              <a:t>Checkpoint 1…5/1</a:t>
            </a:r>
            <a:r>
              <a:rPr lang="en-US" dirty="0" smtClean="0"/>
              <a:t>: </a:t>
            </a:r>
            <a:r>
              <a:rPr lang="en-US" i="1" dirty="0" smtClean="0"/>
              <a:t>Pick topic and share contact info </a:t>
            </a:r>
            <a:r>
              <a:rPr lang="en-US" dirty="0" smtClean="0"/>
              <a:t>with group members. You cannot change topic after the due date.</a:t>
            </a:r>
          </a:p>
          <a:p>
            <a:pPr marL="514350" indent="-514350">
              <a:buFont typeface="+mj-lt"/>
              <a:buAutoNum type="arabicPeriod"/>
            </a:pPr>
            <a:r>
              <a:rPr lang="en-US" b="1" dirty="0" smtClean="0"/>
              <a:t>Checkpoint 2…5/1</a:t>
            </a:r>
            <a:r>
              <a:rPr lang="en-US" dirty="0" smtClean="0"/>
              <a:t>: </a:t>
            </a:r>
            <a:r>
              <a:rPr lang="en-US" i="1" dirty="0" smtClean="0"/>
              <a:t>Evidence of topic in Gatsby</a:t>
            </a:r>
            <a:r>
              <a:rPr lang="en-US" dirty="0" smtClean="0"/>
              <a:t>. You must have a minimum of 4 examples filled out on the chart completely. The more evidence you find, the stronger your presentation will be. Make sure to focus on how your topic may have influenced the novel (in-depth answers required).</a:t>
            </a:r>
          </a:p>
          <a:p>
            <a:pPr marL="514350" indent="-514350">
              <a:buFont typeface="+mj-lt"/>
              <a:buAutoNum type="arabicPeriod"/>
            </a:pPr>
            <a:r>
              <a:rPr lang="en-US" b="1" dirty="0" smtClean="0"/>
              <a:t>Checkpoint 3…5/5</a:t>
            </a:r>
            <a:r>
              <a:rPr lang="en-US" dirty="0" smtClean="0"/>
              <a:t>: </a:t>
            </a:r>
            <a:r>
              <a:rPr lang="en-US" i="1" dirty="0" smtClean="0"/>
              <a:t>Evidence of Modern Day Example</a:t>
            </a:r>
            <a:r>
              <a:rPr lang="en-US" dirty="0" smtClean="0"/>
              <a:t>. Your group must come up with multiple modern day examples and complete research. From there, you will choose the strongest one and continue your research on that topic. You will choose your topic during class.</a:t>
            </a:r>
          </a:p>
          <a:p>
            <a:pPr marL="514350" indent="-514350">
              <a:buFont typeface="+mj-lt"/>
              <a:buAutoNum type="arabicPeriod"/>
            </a:pPr>
            <a:r>
              <a:rPr lang="en-US" b="1" dirty="0" smtClean="0"/>
              <a:t>Checkpoint 4…5/7</a:t>
            </a:r>
            <a:r>
              <a:rPr lang="en-US" dirty="0" smtClean="0"/>
              <a:t>: </a:t>
            </a:r>
            <a:r>
              <a:rPr lang="en-US" i="1" dirty="0" smtClean="0"/>
              <a:t>Modern Day Example Research</a:t>
            </a:r>
            <a:r>
              <a:rPr lang="en-US" dirty="0" smtClean="0"/>
              <a:t>. Each member must bring 3 different sources to class (print or copy them by hand) to successfully collaborate on final presentation. You must have a minimum of 10 sources total by the end of this project for all research. Begin creating a PROPER Works Cited page.</a:t>
            </a:r>
            <a:endParaRPr lang="en-US" dirty="0"/>
          </a:p>
        </p:txBody>
      </p:sp>
    </p:spTree>
    <p:extLst>
      <p:ext uri="{BB962C8B-B14F-4D97-AF65-F5344CB8AC3E}">
        <p14:creationId xmlns:p14="http://schemas.microsoft.com/office/powerpoint/2010/main" val="598743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Checkpoint Due Dates</a:t>
            </a:r>
            <a:endParaRPr lang="en-US" dirty="0"/>
          </a:p>
        </p:txBody>
      </p:sp>
      <p:sp>
        <p:nvSpPr>
          <p:cNvPr id="3" name="Content Placeholder 2"/>
          <p:cNvSpPr>
            <a:spLocks noGrp="1"/>
          </p:cNvSpPr>
          <p:nvPr>
            <p:ph idx="1"/>
          </p:nvPr>
        </p:nvSpPr>
        <p:spPr>
          <a:xfrm>
            <a:off x="0" y="990600"/>
            <a:ext cx="9144000" cy="5867400"/>
          </a:xfrm>
        </p:spPr>
        <p:txBody>
          <a:bodyPr>
            <a:normAutofit/>
          </a:bodyPr>
          <a:lstStyle/>
          <a:p>
            <a:pPr marL="514350" indent="-514350">
              <a:buFont typeface="+mj-lt"/>
              <a:buAutoNum type="arabicPeriod" startAt="5"/>
            </a:pPr>
            <a:r>
              <a:rPr lang="en-US" b="1" dirty="0" smtClean="0"/>
              <a:t>Checkpoint 5…5/7:</a:t>
            </a:r>
            <a:r>
              <a:rPr lang="en-US" dirty="0" smtClean="0"/>
              <a:t> </a:t>
            </a:r>
            <a:r>
              <a:rPr lang="en-US" i="1" dirty="0" smtClean="0"/>
              <a:t>Complete Gatsby Evidence</a:t>
            </a:r>
            <a:r>
              <a:rPr lang="en-US" dirty="0" smtClean="0"/>
              <a:t>. Examples for the whole novel should be included.</a:t>
            </a:r>
          </a:p>
          <a:p>
            <a:pPr marL="514350" indent="-514350">
              <a:buFont typeface="+mj-lt"/>
              <a:buAutoNum type="arabicPeriod" startAt="5"/>
            </a:pPr>
            <a:r>
              <a:rPr lang="en-US" b="1" dirty="0" smtClean="0"/>
              <a:t>Checkpoint 6…5/7</a:t>
            </a:r>
            <a:r>
              <a:rPr lang="en-US" dirty="0" smtClean="0"/>
              <a:t>: </a:t>
            </a:r>
            <a:r>
              <a:rPr lang="en-US" i="1" dirty="0" smtClean="0"/>
              <a:t>Divvy up presentation and responsibilities.</a:t>
            </a:r>
          </a:p>
          <a:p>
            <a:pPr marL="514350" indent="-514350">
              <a:buFont typeface="+mj-lt"/>
              <a:buAutoNum type="arabicPeriod" startAt="5"/>
            </a:pPr>
            <a:r>
              <a:rPr lang="en-US" b="1" dirty="0" smtClean="0"/>
              <a:t>Checkpoint 7…5/13</a:t>
            </a:r>
            <a:r>
              <a:rPr lang="en-US" dirty="0" smtClean="0"/>
              <a:t>: </a:t>
            </a:r>
            <a:r>
              <a:rPr lang="en-US" i="1" dirty="0" smtClean="0"/>
              <a:t>Rough draft of outline due. </a:t>
            </a:r>
            <a:r>
              <a:rPr lang="en-US" dirty="0" smtClean="0"/>
              <a:t>Must be typed.</a:t>
            </a:r>
          </a:p>
          <a:p>
            <a:pPr marL="514350" indent="-514350">
              <a:buFont typeface="+mj-lt"/>
              <a:buAutoNum type="arabicPeriod" startAt="5"/>
            </a:pPr>
            <a:r>
              <a:rPr lang="en-US" b="1" dirty="0" smtClean="0"/>
              <a:t>Checkpoint 8…5/13</a:t>
            </a:r>
            <a:r>
              <a:rPr lang="en-US" dirty="0" smtClean="0"/>
              <a:t>: </a:t>
            </a:r>
            <a:r>
              <a:rPr lang="en-US" i="1" dirty="0" smtClean="0"/>
              <a:t>Visual Rough Drafts Due. </a:t>
            </a:r>
            <a:r>
              <a:rPr lang="en-US" dirty="0" smtClean="0"/>
              <a:t>Remember, you must use 3 out of 5 media types listed on the rubric. Videos cannot take up more than 20% of your time.</a:t>
            </a:r>
          </a:p>
        </p:txBody>
      </p:sp>
    </p:spTree>
    <p:extLst>
      <p:ext uri="{BB962C8B-B14F-4D97-AF65-F5344CB8AC3E}">
        <p14:creationId xmlns:p14="http://schemas.microsoft.com/office/powerpoint/2010/main" val="4198101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Checkpoint Due Dates</a:t>
            </a:r>
            <a:endParaRPr lang="en-US" dirty="0"/>
          </a:p>
        </p:txBody>
      </p:sp>
      <p:sp>
        <p:nvSpPr>
          <p:cNvPr id="3" name="Content Placeholder 2"/>
          <p:cNvSpPr>
            <a:spLocks noGrp="1"/>
          </p:cNvSpPr>
          <p:nvPr>
            <p:ph idx="1"/>
          </p:nvPr>
        </p:nvSpPr>
        <p:spPr>
          <a:xfrm>
            <a:off x="0" y="990600"/>
            <a:ext cx="9144000" cy="5867400"/>
          </a:xfrm>
        </p:spPr>
        <p:txBody>
          <a:bodyPr>
            <a:normAutofit fontScale="92500" lnSpcReduction="20000"/>
          </a:bodyPr>
          <a:lstStyle/>
          <a:p>
            <a:pPr marL="514350" indent="-514350">
              <a:buFont typeface="+mj-lt"/>
              <a:buAutoNum type="arabicPeriod" startAt="9"/>
            </a:pPr>
            <a:r>
              <a:rPr lang="en-US" b="1" dirty="0"/>
              <a:t>Checkpoint </a:t>
            </a:r>
            <a:r>
              <a:rPr lang="en-US" b="1" dirty="0" smtClean="0"/>
              <a:t>9…5/15: </a:t>
            </a:r>
            <a:r>
              <a:rPr lang="en-US" i="1" dirty="0"/>
              <a:t>Entire Project Due</a:t>
            </a:r>
            <a:r>
              <a:rPr lang="en-US" b="1" dirty="0" smtClean="0"/>
              <a:t>. </a:t>
            </a:r>
            <a:r>
              <a:rPr lang="en-US" dirty="0" smtClean="0"/>
              <a:t>This needs to be turned in polished without errors. This includes: the ENTIRE outline on ONE document, the Works Cited page with everyone’s sources on ONE document in MLA FORMAT, and your visual aid and group outline on a flash drive or CD (please make sure your media works prior to your presentation date).</a:t>
            </a:r>
          </a:p>
          <a:p>
            <a:pPr marL="514350" indent="-514350">
              <a:buFont typeface="+mj-lt"/>
              <a:buAutoNum type="arabicPeriod" startAt="9"/>
            </a:pPr>
            <a:r>
              <a:rPr lang="en-US" dirty="0"/>
              <a:t> </a:t>
            </a:r>
            <a:r>
              <a:rPr lang="en-US" b="1" dirty="0" smtClean="0"/>
              <a:t>Checkpoint 10…5/15</a:t>
            </a:r>
            <a:r>
              <a:rPr lang="en-US" dirty="0" smtClean="0"/>
              <a:t>: </a:t>
            </a:r>
            <a:r>
              <a:rPr lang="en-US" i="1" dirty="0" smtClean="0"/>
              <a:t>Index Cards (memorized) Due. </a:t>
            </a:r>
            <a:r>
              <a:rPr lang="en-US" dirty="0" smtClean="0"/>
              <a:t>Each member must write their portion of their speech on index cards and have worked on memorization for the final presentation. 10-16 min</a:t>
            </a:r>
          </a:p>
          <a:p>
            <a:pPr marL="514350" indent="-514350">
              <a:buFont typeface="+mj-lt"/>
              <a:buAutoNum type="arabicPeriod" startAt="9"/>
            </a:pPr>
            <a:r>
              <a:rPr lang="en-US" dirty="0"/>
              <a:t> </a:t>
            </a:r>
            <a:r>
              <a:rPr lang="en-US" b="1" dirty="0" smtClean="0"/>
              <a:t>FINAL </a:t>
            </a:r>
            <a:r>
              <a:rPr lang="en-US" b="1" smtClean="0"/>
              <a:t>DUE DATE…5/19!!! </a:t>
            </a:r>
            <a:r>
              <a:rPr lang="en-US" dirty="0" smtClean="0"/>
              <a:t>Regardless of the day your group is assigned to give their actual presentation, EVERYONE’s project is due this day.</a:t>
            </a:r>
            <a:endParaRPr lang="en-US" dirty="0"/>
          </a:p>
        </p:txBody>
      </p:sp>
    </p:spTree>
    <p:extLst>
      <p:ext uri="{BB962C8B-B14F-4D97-AF65-F5344CB8AC3E}">
        <p14:creationId xmlns:p14="http://schemas.microsoft.com/office/powerpoint/2010/main" val="26728620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TotalTime>
  <Words>395</Words>
  <Application>Microsoft Office PowerPoint</Application>
  <PresentationFormat>On-screen Show (4:3)</PresentationFormat>
  <Paragraphs>14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Checkpoint Due Dates</vt:lpstr>
      <vt:lpstr>Checkpoint Due Dates</vt:lpstr>
      <vt:lpstr>Checkpoint Due Dates</vt:lpstr>
    </vt:vector>
  </TitlesOfParts>
  <Company>Corona Norco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Cordero</dc:creator>
  <cp:lastModifiedBy>Guadalupe Dargavel</cp:lastModifiedBy>
  <cp:revision>9</cp:revision>
  <dcterms:created xsi:type="dcterms:W3CDTF">2014-04-07T17:43:34Z</dcterms:created>
  <dcterms:modified xsi:type="dcterms:W3CDTF">2014-04-28T19:28:31Z</dcterms:modified>
</cp:coreProperties>
</file>