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0" r:id="rId3"/>
    <p:sldId id="345" r:id="rId4"/>
    <p:sldId id="341" r:id="rId5"/>
    <p:sldId id="342" r:id="rId6"/>
    <p:sldId id="343" r:id="rId7"/>
    <p:sldId id="34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6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8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5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1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1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8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8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5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F825A-DC58-4FE3-BC45-44160932FD5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9C4F-3052-4B45-84A6-198509AEEF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4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500" dirty="0" smtClean="0">
                <a:latin typeface="Another Typewriter" pitchFamily="1" charset="0"/>
              </a:rPr>
              <a:t>EAP BOOTCAMP</a:t>
            </a:r>
            <a:endParaRPr lang="en-US" sz="7500" dirty="0">
              <a:latin typeface="Another Typewriter" pitchFamily="1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0200"/>
            <a:ext cx="4495800" cy="5105400"/>
          </a:xfrm>
          <a:prstGeom prst="rect">
            <a:avLst/>
          </a:prstGeom>
          <a:ln w="73025" cmpd="thickThin">
            <a:solidFill>
              <a:schemeClr val="tx1"/>
            </a:solidFill>
            <a:rou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909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3/5 &amp; 3/6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Bellwork</a:t>
            </a:r>
            <a:endParaRPr lang="en-US" dirty="0" smtClean="0"/>
          </a:p>
          <a:p>
            <a:r>
              <a:rPr lang="en-US" dirty="0" smtClean="0"/>
              <a:t>Introduce word cemetery</a:t>
            </a:r>
          </a:p>
          <a:p>
            <a:r>
              <a:rPr lang="en-US" dirty="0" smtClean="0"/>
              <a:t>Variation of sentence structure practice</a:t>
            </a:r>
          </a:p>
          <a:p>
            <a:r>
              <a:rPr lang="en-US" dirty="0" smtClean="0"/>
              <a:t>Timed writes: 9 &amp; 10</a:t>
            </a:r>
          </a:p>
          <a:p>
            <a:r>
              <a:rPr lang="en-US" dirty="0" smtClean="0"/>
              <a:t>Conclusion revising </a:t>
            </a:r>
          </a:p>
          <a:p>
            <a:pPr marL="0" indent="0">
              <a:buNone/>
            </a:pPr>
            <a:r>
              <a:rPr lang="en-US" dirty="0" smtClean="0"/>
              <a:t>Homework:  revise the conclusion for prompt 9 and the conclusion for prompt 10.  revise the </a:t>
            </a:r>
            <a:r>
              <a:rPr lang="en-US" dirty="0" err="1" smtClean="0"/>
              <a:t>thoreau</a:t>
            </a:r>
            <a:r>
              <a:rPr lang="en-US" dirty="0" smtClean="0"/>
              <a:t> prompt.  bring all materials to class, every essay and revision.  You may also bring a </a:t>
            </a:r>
            <a:r>
              <a:rPr lang="en-US" dirty="0" err="1" smtClean="0"/>
              <a:t>flashdrive</a:t>
            </a:r>
            <a:r>
              <a:rPr lang="en-US" dirty="0" smtClean="0"/>
              <a:t> with your saved typed work.  We will be working on our </a:t>
            </a:r>
            <a:r>
              <a:rPr lang="en-US" dirty="0" err="1" smtClean="0"/>
              <a:t>thoreau</a:t>
            </a:r>
            <a:r>
              <a:rPr lang="en-US" dirty="0" smtClean="0"/>
              <a:t> essays and finalizing the portfolio</a:t>
            </a:r>
          </a:p>
        </p:txBody>
      </p:sp>
    </p:spTree>
    <p:extLst>
      <p:ext uri="{BB962C8B-B14F-4D97-AF65-F5344CB8AC3E}">
        <p14:creationId xmlns:p14="http://schemas.microsoft.com/office/powerpoint/2010/main" val="39147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last two homework assignments have had to do with conclusion and body paragraph revisions.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Are there any questions we could answer?  Anything you are still struggling with?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Cemetery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Things &amp; Stuff </a:t>
            </a:r>
            <a:r>
              <a:rPr lang="en-US" dirty="0" smtClean="0">
                <a:solidFill>
                  <a:srgbClr val="00B050"/>
                </a:solidFill>
              </a:rPr>
              <a:t>(concepts, ideas, premises, options, possessions, items, objects, material goods)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Good </a:t>
            </a:r>
            <a:r>
              <a:rPr lang="en-US" dirty="0" smtClean="0">
                <a:solidFill>
                  <a:srgbClr val="00B050"/>
                </a:solidFill>
              </a:rPr>
              <a:t>(extraordinary, fantastic, excellent, stupendous, positive)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>
                <a:solidFill>
                  <a:srgbClr val="00B050"/>
                </a:solidFill>
              </a:rPr>
              <a:t> (terrible, negative, awful, ridiculous, horrible, atrocious, outrageous)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Stupid/dumb</a:t>
            </a:r>
            <a:r>
              <a:rPr lang="en-US" dirty="0" smtClean="0">
                <a:solidFill>
                  <a:srgbClr val="00B050"/>
                </a:solidFill>
              </a:rPr>
              <a:t> (idiotic, moronic, base, ignorant, ridiculous, incompetent)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Nowadays</a:t>
            </a:r>
            <a:r>
              <a:rPr lang="en-US" dirty="0" smtClean="0">
                <a:solidFill>
                  <a:srgbClr val="00B050"/>
                </a:solidFill>
              </a:rPr>
              <a:t> (today, recently, in this day and age, in modern/recent times)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 lot </a:t>
            </a:r>
            <a:r>
              <a:rPr lang="en-US" dirty="0" smtClean="0">
                <a:solidFill>
                  <a:srgbClr val="00B050"/>
                </a:solidFill>
              </a:rPr>
              <a:t>(plethora, variety, multiple, vast, copious, tremendous, colossal)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Ups &amp; downs </a:t>
            </a:r>
            <a:r>
              <a:rPr lang="en-US" dirty="0" smtClean="0">
                <a:solidFill>
                  <a:srgbClr val="00B050"/>
                </a:solidFill>
              </a:rPr>
              <a:t>(obstacles/hardships/adversity, success/triumphs/joy)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Says</a:t>
            </a:r>
            <a:r>
              <a:rPr lang="en-US" dirty="0" smtClean="0">
                <a:solidFill>
                  <a:srgbClr val="00B050"/>
                </a:solidFill>
              </a:rPr>
              <a:t> (states, tells, demonstrates, argues, illustrates, explains, expounds)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Also, Avoid the use of contractions and simple/basic transition words!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6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Variation of Sentence Structure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Take out your </a:t>
            </a:r>
            <a:r>
              <a:rPr lang="en-US" dirty="0" err="1" smtClean="0"/>
              <a:t>thoreau</a:t>
            </a:r>
            <a:r>
              <a:rPr lang="en-US" dirty="0" smtClean="0"/>
              <a:t> essay, or any other paragraph of your choice.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Vary each of your sentence beginnings and sentence lengths.  Remember, your tone must be formal.  Avoid slang, sounding repetitive and the overuse of “I”. Avoid word cemetery words.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will have 10 minutes to rewrite this paragraph.  When you are finished, begin tying up loose ends on your portfolio until we start the timed 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0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Timed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will have 30 minutes.  As last time, I will be conferencing with students during this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remainder of class will be independent work which will give me an opportunity to continue to help you all individually.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3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Homework:  revise the conclusion for prompt 9 and the conclusion for prompt 10.  </a:t>
            </a:r>
            <a:r>
              <a:rPr lang="en-US" dirty="0" smtClean="0"/>
              <a:t>revise the </a:t>
            </a:r>
            <a:r>
              <a:rPr lang="en-US" dirty="0" err="1" smtClean="0"/>
              <a:t>thoreau</a:t>
            </a:r>
            <a:r>
              <a:rPr lang="en-US" dirty="0" smtClean="0"/>
              <a:t> prompt.  bring </a:t>
            </a:r>
            <a:r>
              <a:rPr lang="en-US" dirty="0"/>
              <a:t>all materials to class, every essay and revision.  You may also bring a </a:t>
            </a:r>
            <a:r>
              <a:rPr lang="en-US" dirty="0" smtClean="0"/>
              <a:t>flash drive </a:t>
            </a:r>
            <a:r>
              <a:rPr lang="en-US" dirty="0"/>
              <a:t>with your saved typed work.  We will be working on our </a:t>
            </a:r>
            <a:r>
              <a:rPr lang="en-US" dirty="0" err="1"/>
              <a:t>thoreau</a:t>
            </a:r>
            <a:r>
              <a:rPr lang="en-US" dirty="0"/>
              <a:t> essays and finalizing the </a:t>
            </a:r>
            <a:r>
              <a:rPr lang="en-US" dirty="0" smtClean="0"/>
              <a:t>portfolio.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cannot stress the importance of coming prepared with all of this next class! computer cart will be in our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2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nother Typewriter"/>
        <a:ea typeface=""/>
        <a:cs typeface=""/>
      </a:majorFont>
      <a:minorFont>
        <a:latin typeface="Pupc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452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EAP BOOTCAMP</vt:lpstr>
      <vt:lpstr>3/5 &amp; 3/6</vt:lpstr>
      <vt:lpstr>Questions?</vt:lpstr>
      <vt:lpstr>Word Cemetery</vt:lpstr>
      <vt:lpstr>Variation of Sentence Structure Practice</vt:lpstr>
      <vt:lpstr>Timed Write</vt:lpstr>
      <vt:lpstr>Homework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 BOOTCAMP</dc:title>
  <dc:creator>Guadalupe Dargavel</dc:creator>
  <cp:lastModifiedBy>Guadalupe Dargavel</cp:lastModifiedBy>
  <cp:revision>95</cp:revision>
  <dcterms:created xsi:type="dcterms:W3CDTF">2014-02-13T23:01:27Z</dcterms:created>
  <dcterms:modified xsi:type="dcterms:W3CDTF">2014-03-10T18:26:28Z</dcterms:modified>
</cp:coreProperties>
</file>