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7" r:id="rId5"/>
    <p:sldId id="269" r:id="rId6"/>
    <p:sldId id="262" r:id="rId7"/>
    <p:sldId id="261" r:id="rId8"/>
    <p:sldId id="267" r:id="rId9"/>
    <p:sldId id="27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3" autoAdjust="0"/>
    <p:restoredTop sz="94671" autoAdjust="0"/>
  </p:normalViewPr>
  <p:slideViewPr>
    <p:cSldViewPr>
      <p:cViewPr>
        <p:scale>
          <a:sx n="80" d="100"/>
          <a:sy n="80" d="100"/>
        </p:scale>
        <p:origin x="-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0B6EB6-FFD8-4489-B99A-2960EB5F5C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14DDBB-DF01-4687-A7CC-77FCB83024A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Topic</a:t>
          </a:r>
          <a:r>
            <a:rPr lang="en-US" dirty="0"/>
            <a:t> </a:t>
          </a:r>
          <a:r>
            <a:rPr lang="en-US" dirty="0" smtClean="0">
              <a:solidFill>
                <a:schemeClr val="tx1"/>
              </a:solidFill>
            </a:rPr>
            <a:t> Sentence</a:t>
          </a:r>
          <a:endParaRPr lang="en-US" dirty="0">
            <a:solidFill>
              <a:schemeClr val="tx1"/>
            </a:solidFill>
          </a:endParaRPr>
        </a:p>
      </dgm:t>
    </dgm:pt>
    <dgm:pt modelId="{E02097D7-A9D9-4051-BB88-5F7770B3C7E5}" type="parTrans" cxnId="{7874F31D-D874-4252-BB04-5BEF1A29B089}">
      <dgm:prSet/>
      <dgm:spPr/>
      <dgm:t>
        <a:bodyPr/>
        <a:lstStyle/>
        <a:p>
          <a:endParaRPr lang="en-US"/>
        </a:p>
      </dgm:t>
    </dgm:pt>
    <dgm:pt modelId="{00A09556-121E-4D07-B786-6F922B253927}" type="sibTrans" cxnId="{7874F31D-D874-4252-BB04-5BEF1A29B089}">
      <dgm:prSet/>
      <dgm:spPr/>
      <dgm:t>
        <a:bodyPr/>
        <a:lstStyle/>
        <a:p>
          <a:endParaRPr lang="en-US"/>
        </a:p>
      </dgm:t>
    </dgm:pt>
    <dgm:pt modelId="{2BB8174F-9465-478A-9F5F-12A99F1B5D1F}">
      <dgm:prSet phldrT="[Text]"/>
      <dgm:spPr>
        <a:solidFill>
          <a:srgbClr val="FFCC00"/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Support </a:t>
          </a:r>
          <a:r>
            <a:rPr lang="en-US" dirty="0" smtClean="0">
              <a:solidFill>
                <a:sysClr val="windowText" lastClr="000000"/>
              </a:solidFill>
            </a:rPr>
            <a:t>(Quote</a:t>
          </a:r>
          <a:r>
            <a:rPr lang="en-US" dirty="0">
              <a:solidFill>
                <a:sysClr val="windowText" lastClr="000000"/>
              </a:solidFill>
            </a:rPr>
            <a:t>, Detail, Fact)</a:t>
          </a:r>
        </a:p>
      </dgm:t>
    </dgm:pt>
    <dgm:pt modelId="{E07AC2AE-3E37-4476-8CAE-B415F266B241}" type="parTrans" cxnId="{B398CEA2-D3FB-4EDF-B8D5-FCEACD08F84E}">
      <dgm:prSet/>
      <dgm:spPr/>
      <dgm:t>
        <a:bodyPr/>
        <a:lstStyle/>
        <a:p>
          <a:endParaRPr lang="en-US"/>
        </a:p>
      </dgm:t>
    </dgm:pt>
    <dgm:pt modelId="{F3900EA2-CAA1-45A1-8E40-EF4FC3DC7B68}" type="sibTrans" cxnId="{B398CEA2-D3FB-4EDF-B8D5-FCEACD08F84E}">
      <dgm:prSet/>
      <dgm:spPr/>
      <dgm:t>
        <a:bodyPr/>
        <a:lstStyle/>
        <a:p>
          <a:endParaRPr lang="en-US"/>
        </a:p>
      </dgm:t>
    </dgm:pt>
    <dgm:pt modelId="{88038BB3-5CAD-4D46-9E6B-2D55199E75FF}">
      <dgm:prSet phldrT="[Text]"/>
      <dgm:spPr>
        <a:solidFill>
          <a:srgbClr val="FD0FCA"/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Evaluation, Explanation, or Elaboration </a:t>
          </a:r>
          <a:r>
            <a:rPr lang="en-US" dirty="0" smtClean="0">
              <a:solidFill>
                <a:sysClr val="windowText" lastClr="000000"/>
              </a:solidFill>
            </a:rPr>
            <a:t>(Detail</a:t>
          </a:r>
          <a:r>
            <a:rPr lang="en-US" dirty="0">
              <a:solidFill>
                <a:sysClr val="windowText" lastClr="000000"/>
              </a:solidFill>
            </a:rPr>
            <a:t>, Example, Fact)</a:t>
          </a:r>
        </a:p>
      </dgm:t>
    </dgm:pt>
    <dgm:pt modelId="{E977A8E3-2589-4E44-A189-ECC1261AD98D}" type="parTrans" cxnId="{7924E06D-89C8-4C08-876F-938041633852}">
      <dgm:prSet/>
      <dgm:spPr/>
      <dgm:t>
        <a:bodyPr/>
        <a:lstStyle/>
        <a:p>
          <a:endParaRPr lang="en-US"/>
        </a:p>
      </dgm:t>
    </dgm:pt>
    <dgm:pt modelId="{5492EA23-09AC-4E3A-9D42-01E022AC6105}" type="sibTrans" cxnId="{7924E06D-89C8-4C08-876F-938041633852}">
      <dgm:prSet/>
      <dgm:spPr/>
      <dgm:t>
        <a:bodyPr/>
        <a:lstStyle/>
        <a:p>
          <a:endParaRPr lang="en-US"/>
        </a:p>
      </dgm:t>
    </dgm:pt>
    <dgm:pt modelId="{3E34AA89-1C70-4087-B95A-E5449D5E91F7}">
      <dgm:prSet phldrT="[Text]"/>
      <dgm:spPr>
        <a:solidFill>
          <a:srgbClr val="FFCC00"/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Support</a:t>
          </a:r>
        </a:p>
      </dgm:t>
    </dgm:pt>
    <dgm:pt modelId="{BB552C35-CC0D-4C2B-9F22-50592B614F00}" type="parTrans" cxnId="{FFD19384-AAD9-4505-8D1F-198F1E129CB5}">
      <dgm:prSet/>
      <dgm:spPr/>
      <dgm:t>
        <a:bodyPr/>
        <a:lstStyle/>
        <a:p>
          <a:endParaRPr lang="en-US"/>
        </a:p>
      </dgm:t>
    </dgm:pt>
    <dgm:pt modelId="{C8DDB7B4-EA9D-4FFB-AF2A-84417304A4AF}" type="sibTrans" cxnId="{FFD19384-AAD9-4505-8D1F-198F1E129CB5}">
      <dgm:prSet/>
      <dgm:spPr/>
      <dgm:t>
        <a:bodyPr/>
        <a:lstStyle/>
        <a:p>
          <a:endParaRPr lang="en-US"/>
        </a:p>
      </dgm:t>
    </dgm:pt>
    <dgm:pt modelId="{07C79E86-B683-45EF-8643-E90493E1800A}">
      <dgm:prSet phldrT="[Text]"/>
      <dgm:spPr>
        <a:solidFill>
          <a:srgbClr val="FD0FCA"/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Evaluation, Explanation, or Elaboration</a:t>
          </a:r>
        </a:p>
      </dgm:t>
    </dgm:pt>
    <dgm:pt modelId="{5C5DC52A-5276-4C2C-ADC7-F78B3089FD09}" type="parTrans" cxnId="{2ADE2C94-D70B-4B16-82C3-8DAEB7788F98}">
      <dgm:prSet/>
      <dgm:spPr/>
      <dgm:t>
        <a:bodyPr/>
        <a:lstStyle/>
        <a:p>
          <a:endParaRPr lang="en-US"/>
        </a:p>
      </dgm:t>
    </dgm:pt>
    <dgm:pt modelId="{91886944-0CA2-4326-B503-67910A9661D6}" type="sibTrans" cxnId="{2ADE2C94-D70B-4B16-82C3-8DAEB7788F98}">
      <dgm:prSet/>
      <dgm:spPr/>
      <dgm:t>
        <a:bodyPr/>
        <a:lstStyle/>
        <a:p>
          <a:endParaRPr lang="en-US"/>
        </a:p>
      </dgm:t>
    </dgm:pt>
    <dgm:pt modelId="{8943B265-9D36-4A1D-8E48-ACEA6B8AB019}">
      <dgm:prSet phldrT="[Text]"/>
      <dgm:spPr>
        <a:solidFill>
          <a:srgbClr val="FD0FCA"/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Evaluation, Explanation, or Elaboration</a:t>
          </a:r>
        </a:p>
      </dgm:t>
    </dgm:pt>
    <dgm:pt modelId="{5DDCAEFE-497E-4A34-9D2E-4428EB3B3EEC}" type="parTrans" cxnId="{199D255C-25F9-4764-BD82-4547E0EEB764}">
      <dgm:prSet/>
      <dgm:spPr/>
      <dgm:t>
        <a:bodyPr/>
        <a:lstStyle/>
        <a:p>
          <a:endParaRPr lang="en-US"/>
        </a:p>
      </dgm:t>
    </dgm:pt>
    <dgm:pt modelId="{9AC118EA-B94F-441A-AB7B-138951CEB0D6}" type="sibTrans" cxnId="{199D255C-25F9-4764-BD82-4547E0EEB764}">
      <dgm:prSet/>
      <dgm:spPr/>
      <dgm:t>
        <a:bodyPr/>
        <a:lstStyle/>
        <a:p>
          <a:endParaRPr lang="en-US"/>
        </a:p>
      </dgm:t>
    </dgm:pt>
    <dgm:pt modelId="{A241D50E-5420-4B24-AA9C-C050C44F1B85}" type="pres">
      <dgm:prSet presAssocID="{ED0B6EB6-FFD8-4489-B99A-2960EB5F5C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3B5BF1-920B-4F54-9D84-CF8377B6A516}" type="pres">
      <dgm:prSet presAssocID="{BF14DDBB-DF01-4687-A7CC-77FCB83024A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9C3AA-A7E6-4625-9DA4-B9AA5C9EA026}" type="pres">
      <dgm:prSet presAssocID="{00A09556-121E-4D07-B786-6F922B253927}" presName="spacer" presStyleCnt="0"/>
      <dgm:spPr/>
    </dgm:pt>
    <dgm:pt modelId="{027217E2-3AF2-4544-9D84-0A37168328E0}" type="pres">
      <dgm:prSet presAssocID="{2BB8174F-9465-478A-9F5F-12A99F1B5D1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A5817-506B-4D15-B7A8-F4530630BB9C}" type="pres">
      <dgm:prSet presAssocID="{F3900EA2-CAA1-45A1-8E40-EF4FC3DC7B68}" presName="spacer" presStyleCnt="0"/>
      <dgm:spPr/>
    </dgm:pt>
    <dgm:pt modelId="{52DE87E7-E158-4B2D-84FB-193C44BBB4EB}" type="pres">
      <dgm:prSet presAssocID="{88038BB3-5CAD-4D46-9E6B-2D55199E75F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4066-CDF5-40EC-9AAD-BC52F7D208AB}" type="pres">
      <dgm:prSet presAssocID="{5492EA23-09AC-4E3A-9D42-01E022AC6105}" presName="spacer" presStyleCnt="0"/>
      <dgm:spPr/>
    </dgm:pt>
    <dgm:pt modelId="{F52D014E-36F1-4B1B-8692-3F8549CFE214}" type="pres">
      <dgm:prSet presAssocID="{3E34AA89-1C70-4087-B95A-E5449D5E91F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57DA6-D366-4765-934F-FCFA80CFC967}" type="pres">
      <dgm:prSet presAssocID="{C8DDB7B4-EA9D-4FFB-AF2A-84417304A4AF}" presName="spacer" presStyleCnt="0"/>
      <dgm:spPr/>
    </dgm:pt>
    <dgm:pt modelId="{6E5BCA88-AD7E-4D05-A817-3666528D2570}" type="pres">
      <dgm:prSet presAssocID="{07C79E86-B683-45EF-8643-E90493E1800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893C5-3AC4-43C2-B37F-C898A3E83C29}" type="pres">
      <dgm:prSet presAssocID="{91886944-0CA2-4326-B503-67910A9661D6}" presName="spacer" presStyleCnt="0"/>
      <dgm:spPr/>
    </dgm:pt>
    <dgm:pt modelId="{3CB45C5F-5905-4BE5-AECC-5044783DC7B6}" type="pres">
      <dgm:prSet presAssocID="{8943B265-9D36-4A1D-8E48-ACEA6B8AB01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A47F90-74E6-4049-965E-80453EC197C6}" type="presOf" srcId="{88038BB3-5CAD-4D46-9E6B-2D55199E75FF}" destId="{52DE87E7-E158-4B2D-84FB-193C44BBB4EB}" srcOrd="0" destOrd="0" presId="urn:microsoft.com/office/officeart/2005/8/layout/vList2"/>
    <dgm:cxn modelId="{FFD19384-AAD9-4505-8D1F-198F1E129CB5}" srcId="{ED0B6EB6-FFD8-4489-B99A-2960EB5F5C6C}" destId="{3E34AA89-1C70-4087-B95A-E5449D5E91F7}" srcOrd="3" destOrd="0" parTransId="{BB552C35-CC0D-4C2B-9F22-50592B614F00}" sibTransId="{C8DDB7B4-EA9D-4FFB-AF2A-84417304A4AF}"/>
    <dgm:cxn modelId="{199D255C-25F9-4764-BD82-4547E0EEB764}" srcId="{ED0B6EB6-FFD8-4489-B99A-2960EB5F5C6C}" destId="{8943B265-9D36-4A1D-8E48-ACEA6B8AB019}" srcOrd="5" destOrd="0" parTransId="{5DDCAEFE-497E-4A34-9D2E-4428EB3B3EEC}" sibTransId="{9AC118EA-B94F-441A-AB7B-138951CEB0D6}"/>
    <dgm:cxn modelId="{C7A8A348-6365-4505-9856-7CB826ADD30B}" type="presOf" srcId="{ED0B6EB6-FFD8-4489-B99A-2960EB5F5C6C}" destId="{A241D50E-5420-4B24-AA9C-C050C44F1B85}" srcOrd="0" destOrd="0" presId="urn:microsoft.com/office/officeart/2005/8/layout/vList2"/>
    <dgm:cxn modelId="{4D966E93-0D15-4C36-B5F6-8F9BDC8A8C2A}" type="presOf" srcId="{BF14DDBB-DF01-4687-A7CC-77FCB83024A9}" destId="{C73B5BF1-920B-4F54-9D84-CF8377B6A516}" srcOrd="0" destOrd="0" presId="urn:microsoft.com/office/officeart/2005/8/layout/vList2"/>
    <dgm:cxn modelId="{B398CEA2-D3FB-4EDF-B8D5-FCEACD08F84E}" srcId="{ED0B6EB6-FFD8-4489-B99A-2960EB5F5C6C}" destId="{2BB8174F-9465-478A-9F5F-12A99F1B5D1F}" srcOrd="1" destOrd="0" parTransId="{E07AC2AE-3E37-4476-8CAE-B415F266B241}" sibTransId="{F3900EA2-CAA1-45A1-8E40-EF4FC3DC7B68}"/>
    <dgm:cxn modelId="{7924E06D-89C8-4C08-876F-938041633852}" srcId="{ED0B6EB6-FFD8-4489-B99A-2960EB5F5C6C}" destId="{88038BB3-5CAD-4D46-9E6B-2D55199E75FF}" srcOrd="2" destOrd="0" parTransId="{E977A8E3-2589-4E44-A189-ECC1261AD98D}" sibTransId="{5492EA23-09AC-4E3A-9D42-01E022AC6105}"/>
    <dgm:cxn modelId="{86209189-9485-443E-8FDD-2290D4A70B8D}" type="presOf" srcId="{3E34AA89-1C70-4087-B95A-E5449D5E91F7}" destId="{F52D014E-36F1-4B1B-8692-3F8549CFE214}" srcOrd="0" destOrd="0" presId="urn:microsoft.com/office/officeart/2005/8/layout/vList2"/>
    <dgm:cxn modelId="{5C55EE3C-6F74-4239-8192-F552D502D906}" type="presOf" srcId="{07C79E86-B683-45EF-8643-E90493E1800A}" destId="{6E5BCA88-AD7E-4D05-A817-3666528D2570}" srcOrd="0" destOrd="0" presId="urn:microsoft.com/office/officeart/2005/8/layout/vList2"/>
    <dgm:cxn modelId="{E78066C3-8AAA-4376-A1F8-ACB12211B678}" type="presOf" srcId="{8943B265-9D36-4A1D-8E48-ACEA6B8AB019}" destId="{3CB45C5F-5905-4BE5-AECC-5044783DC7B6}" srcOrd="0" destOrd="0" presId="urn:microsoft.com/office/officeart/2005/8/layout/vList2"/>
    <dgm:cxn modelId="{7874F31D-D874-4252-BB04-5BEF1A29B089}" srcId="{ED0B6EB6-FFD8-4489-B99A-2960EB5F5C6C}" destId="{BF14DDBB-DF01-4687-A7CC-77FCB83024A9}" srcOrd="0" destOrd="0" parTransId="{E02097D7-A9D9-4051-BB88-5F7770B3C7E5}" sibTransId="{00A09556-121E-4D07-B786-6F922B253927}"/>
    <dgm:cxn modelId="{2ADE2C94-D70B-4B16-82C3-8DAEB7788F98}" srcId="{ED0B6EB6-FFD8-4489-B99A-2960EB5F5C6C}" destId="{07C79E86-B683-45EF-8643-E90493E1800A}" srcOrd="4" destOrd="0" parTransId="{5C5DC52A-5276-4C2C-ADC7-F78B3089FD09}" sibTransId="{91886944-0CA2-4326-B503-67910A9661D6}"/>
    <dgm:cxn modelId="{ED88A637-1733-445C-89F4-A871F8E6A792}" type="presOf" srcId="{2BB8174F-9465-478A-9F5F-12A99F1B5D1F}" destId="{027217E2-3AF2-4544-9D84-0A37168328E0}" srcOrd="0" destOrd="0" presId="urn:microsoft.com/office/officeart/2005/8/layout/vList2"/>
    <dgm:cxn modelId="{B0CC1D46-434D-415D-A5C3-6C67B464D0A8}" type="presParOf" srcId="{A241D50E-5420-4B24-AA9C-C050C44F1B85}" destId="{C73B5BF1-920B-4F54-9D84-CF8377B6A516}" srcOrd="0" destOrd="0" presId="urn:microsoft.com/office/officeart/2005/8/layout/vList2"/>
    <dgm:cxn modelId="{F277B3B0-1D9A-4433-8039-7F19AC2EBF97}" type="presParOf" srcId="{A241D50E-5420-4B24-AA9C-C050C44F1B85}" destId="{DA89C3AA-A7E6-4625-9DA4-B9AA5C9EA026}" srcOrd="1" destOrd="0" presId="urn:microsoft.com/office/officeart/2005/8/layout/vList2"/>
    <dgm:cxn modelId="{861971B6-34B9-48FD-A768-73D5E8BAB6E3}" type="presParOf" srcId="{A241D50E-5420-4B24-AA9C-C050C44F1B85}" destId="{027217E2-3AF2-4544-9D84-0A37168328E0}" srcOrd="2" destOrd="0" presId="urn:microsoft.com/office/officeart/2005/8/layout/vList2"/>
    <dgm:cxn modelId="{6D308E93-302A-4878-B03C-2ACC5227CAC0}" type="presParOf" srcId="{A241D50E-5420-4B24-AA9C-C050C44F1B85}" destId="{DFEA5817-506B-4D15-B7A8-F4530630BB9C}" srcOrd="3" destOrd="0" presId="urn:microsoft.com/office/officeart/2005/8/layout/vList2"/>
    <dgm:cxn modelId="{7399E6F2-F32D-42B9-925C-62369F8412FC}" type="presParOf" srcId="{A241D50E-5420-4B24-AA9C-C050C44F1B85}" destId="{52DE87E7-E158-4B2D-84FB-193C44BBB4EB}" srcOrd="4" destOrd="0" presId="urn:microsoft.com/office/officeart/2005/8/layout/vList2"/>
    <dgm:cxn modelId="{7437DD39-4068-4589-99EA-69DB3192F419}" type="presParOf" srcId="{A241D50E-5420-4B24-AA9C-C050C44F1B85}" destId="{31404066-CDF5-40EC-9AAD-BC52F7D208AB}" srcOrd="5" destOrd="0" presId="urn:microsoft.com/office/officeart/2005/8/layout/vList2"/>
    <dgm:cxn modelId="{F15CB244-2CB0-4C80-B456-222DA26279A0}" type="presParOf" srcId="{A241D50E-5420-4B24-AA9C-C050C44F1B85}" destId="{F52D014E-36F1-4B1B-8692-3F8549CFE214}" srcOrd="6" destOrd="0" presId="urn:microsoft.com/office/officeart/2005/8/layout/vList2"/>
    <dgm:cxn modelId="{74151D7F-47B3-4362-8D07-AB035CE65EC0}" type="presParOf" srcId="{A241D50E-5420-4B24-AA9C-C050C44F1B85}" destId="{A9157DA6-D366-4765-934F-FCFA80CFC967}" srcOrd="7" destOrd="0" presId="urn:microsoft.com/office/officeart/2005/8/layout/vList2"/>
    <dgm:cxn modelId="{9B9B1302-E052-4F10-9AE2-F36D2E8DEFBC}" type="presParOf" srcId="{A241D50E-5420-4B24-AA9C-C050C44F1B85}" destId="{6E5BCA88-AD7E-4D05-A817-3666528D2570}" srcOrd="8" destOrd="0" presId="urn:microsoft.com/office/officeart/2005/8/layout/vList2"/>
    <dgm:cxn modelId="{7D19D20D-D5BD-46DE-8FA5-B6BD1105F8EA}" type="presParOf" srcId="{A241D50E-5420-4B24-AA9C-C050C44F1B85}" destId="{FC5893C5-3AC4-43C2-B37F-C898A3E83C29}" srcOrd="9" destOrd="0" presId="urn:microsoft.com/office/officeart/2005/8/layout/vList2"/>
    <dgm:cxn modelId="{E6C7EF0D-7790-4D60-A0D8-9816D81EAF02}" type="presParOf" srcId="{A241D50E-5420-4B24-AA9C-C050C44F1B85}" destId="{3CB45C5F-5905-4BE5-AECC-5044783DC7B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B5BF1-920B-4F54-9D84-CF8377B6A516}">
      <dsp:nvSpPr>
        <dsp:cNvPr id="0" name=""/>
        <dsp:cNvSpPr/>
      </dsp:nvSpPr>
      <dsp:spPr>
        <a:xfrm>
          <a:off x="0" y="32507"/>
          <a:ext cx="5494276" cy="91367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ysClr val="windowText" lastClr="000000"/>
              </a:solidFill>
            </a:rPr>
            <a:t>Topic</a:t>
          </a:r>
          <a:r>
            <a:rPr lang="en-US" sz="2300" kern="1200" dirty="0"/>
            <a:t> </a:t>
          </a:r>
          <a:r>
            <a:rPr lang="en-US" sz="2300" kern="1200" dirty="0" smtClean="0">
              <a:solidFill>
                <a:schemeClr val="tx1"/>
              </a:solidFill>
            </a:rPr>
            <a:t> Sentence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4602" y="77109"/>
        <a:ext cx="5405072" cy="824474"/>
      </dsp:txXfrm>
    </dsp:sp>
    <dsp:sp modelId="{027217E2-3AF2-4544-9D84-0A37168328E0}">
      <dsp:nvSpPr>
        <dsp:cNvPr id="0" name=""/>
        <dsp:cNvSpPr/>
      </dsp:nvSpPr>
      <dsp:spPr>
        <a:xfrm>
          <a:off x="0" y="1012425"/>
          <a:ext cx="5494276" cy="913678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ysClr val="windowText" lastClr="000000"/>
              </a:solidFill>
            </a:rPr>
            <a:t>Support </a:t>
          </a:r>
          <a:r>
            <a:rPr lang="en-US" sz="2300" kern="1200" dirty="0" smtClean="0">
              <a:solidFill>
                <a:sysClr val="windowText" lastClr="000000"/>
              </a:solidFill>
            </a:rPr>
            <a:t>(Quote</a:t>
          </a:r>
          <a:r>
            <a:rPr lang="en-US" sz="2300" kern="1200" dirty="0">
              <a:solidFill>
                <a:sysClr val="windowText" lastClr="000000"/>
              </a:solidFill>
            </a:rPr>
            <a:t>, Detail, Fact)</a:t>
          </a:r>
        </a:p>
      </dsp:txBody>
      <dsp:txXfrm>
        <a:off x="44602" y="1057027"/>
        <a:ext cx="5405072" cy="824474"/>
      </dsp:txXfrm>
    </dsp:sp>
    <dsp:sp modelId="{52DE87E7-E158-4B2D-84FB-193C44BBB4EB}">
      <dsp:nvSpPr>
        <dsp:cNvPr id="0" name=""/>
        <dsp:cNvSpPr/>
      </dsp:nvSpPr>
      <dsp:spPr>
        <a:xfrm>
          <a:off x="0" y="1992344"/>
          <a:ext cx="5494276" cy="913678"/>
        </a:xfrm>
        <a:prstGeom prst="roundRect">
          <a:avLst/>
        </a:prstGeom>
        <a:solidFill>
          <a:srgbClr val="FD0FC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ysClr val="windowText" lastClr="000000"/>
              </a:solidFill>
            </a:rPr>
            <a:t>Evaluation, Explanation, or Elaboration </a:t>
          </a:r>
          <a:r>
            <a:rPr lang="en-US" sz="2300" kern="1200" dirty="0" smtClean="0">
              <a:solidFill>
                <a:sysClr val="windowText" lastClr="000000"/>
              </a:solidFill>
            </a:rPr>
            <a:t>(Detail</a:t>
          </a:r>
          <a:r>
            <a:rPr lang="en-US" sz="2300" kern="1200" dirty="0">
              <a:solidFill>
                <a:sysClr val="windowText" lastClr="000000"/>
              </a:solidFill>
            </a:rPr>
            <a:t>, Example, Fact)</a:t>
          </a:r>
        </a:p>
      </dsp:txBody>
      <dsp:txXfrm>
        <a:off x="44602" y="2036946"/>
        <a:ext cx="5405072" cy="824474"/>
      </dsp:txXfrm>
    </dsp:sp>
    <dsp:sp modelId="{F52D014E-36F1-4B1B-8692-3F8549CFE214}">
      <dsp:nvSpPr>
        <dsp:cNvPr id="0" name=""/>
        <dsp:cNvSpPr/>
      </dsp:nvSpPr>
      <dsp:spPr>
        <a:xfrm>
          <a:off x="0" y="2972263"/>
          <a:ext cx="5494276" cy="913678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ysClr val="windowText" lastClr="000000"/>
              </a:solidFill>
            </a:rPr>
            <a:t>Support</a:t>
          </a:r>
        </a:p>
      </dsp:txBody>
      <dsp:txXfrm>
        <a:off x="44602" y="3016865"/>
        <a:ext cx="5405072" cy="824474"/>
      </dsp:txXfrm>
    </dsp:sp>
    <dsp:sp modelId="{6E5BCA88-AD7E-4D05-A817-3666528D2570}">
      <dsp:nvSpPr>
        <dsp:cNvPr id="0" name=""/>
        <dsp:cNvSpPr/>
      </dsp:nvSpPr>
      <dsp:spPr>
        <a:xfrm>
          <a:off x="0" y="3952181"/>
          <a:ext cx="5494276" cy="913678"/>
        </a:xfrm>
        <a:prstGeom prst="roundRect">
          <a:avLst/>
        </a:prstGeom>
        <a:solidFill>
          <a:srgbClr val="FD0FC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ysClr val="windowText" lastClr="000000"/>
              </a:solidFill>
            </a:rPr>
            <a:t>Evaluation, Explanation, or Elaboration</a:t>
          </a:r>
        </a:p>
      </dsp:txBody>
      <dsp:txXfrm>
        <a:off x="44602" y="3996783"/>
        <a:ext cx="5405072" cy="824474"/>
      </dsp:txXfrm>
    </dsp:sp>
    <dsp:sp modelId="{3CB45C5F-5905-4BE5-AECC-5044783DC7B6}">
      <dsp:nvSpPr>
        <dsp:cNvPr id="0" name=""/>
        <dsp:cNvSpPr/>
      </dsp:nvSpPr>
      <dsp:spPr>
        <a:xfrm>
          <a:off x="0" y="4932100"/>
          <a:ext cx="5494276" cy="913678"/>
        </a:xfrm>
        <a:prstGeom prst="roundRect">
          <a:avLst/>
        </a:prstGeom>
        <a:solidFill>
          <a:srgbClr val="FD0FC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ysClr val="windowText" lastClr="000000"/>
              </a:solidFill>
            </a:rPr>
            <a:t>Evaluation, Explanation, or Elaboration</a:t>
          </a:r>
        </a:p>
      </dsp:txBody>
      <dsp:txXfrm>
        <a:off x="44602" y="4976702"/>
        <a:ext cx="5405072" cy="824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F664-AD5D-4166-92D7-FDE6F659C43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ACCAC-31A2-4484-9850-AF0EAA7AA5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8288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Write the analysis part of the other character.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Look at the quotes intently. If they are ones you want write the analysis part. If you think there is one the other group missed, choose a different quote.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53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8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Complex Character</a:t>
            </a:r>
            <a:endParaRPr lang="en-US" dirty="0"/>
          </a:p>
        </p:txBody>
      </p:sp>
      <p:pic>
        <p:nvPicPr>
          <p:cNvPr id="3" name="Picture 2" descr="B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765005"/>
            <a:ext cx="7147594" cy="47548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971800" cy="1143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Elephant" pitchFamily="18" charset="0"/>
              </a:rPr>
              <a:t>Inference</a:t>
            </a:r>
            <a:endParaRPr lang="en-US" dirty="0"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0"/>
            <a:ext cx="59436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A conclusion reached based on evidence and reasoning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7526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Found in a football team’s locker room: </a:t>
            </a:r>
            <a:r>
              <a:rPr lang="en-US" sz="3200" i="1" dirty="0" smtClean="0"/>
              <a:t>I am your coach, not your mother.</a:t>
            </a:r>
          </a:p>
          <a:p>
            <a:endParaRPr lang="en-US" sz="3200" i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Bumper sticker on a police car: </a:t>
            </a:r>
            <a:r>
              <a:rPr lang="en-US" sz="3200" i="1" dirty="0" smtClean="0"/>
              <a:t>Don’t slow down on my account. But if you don’t it will probably hurt your account. </a:t>
            </a:r>
          </a:p>
          <a:p>
            <a:endParaRPr lang="en-US" sz="3200" i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You are in traffic on the freeway: </a:t>
            </a:r>
            <a:r>
              <a:rPr lang="en-US" sz="3200" i="1" dirty="0" smtClean="0"/>
              <a:t>An ambulance going fast passes your stopped car.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572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All </a:t>
            </a:r>
            <a:r>
              <a:rPr lang="en-US" sz="2800" dirty="0">
                <a:solidFill>
                  <a:schemeClr val="bg1"/>
                </a:solidFill>
              </a:rPr>
              <a:t>of Jack’s hunters savagely mauled Simon in their “dance.” </a:t>
            </a:r>
            <a:r>
              <a:rPr lang="en-US" sz="2800" dirty="0" smtClean="0">
                <a:solidFill>
                  <a:schemeClr val="bg1"/>
                </a:solidFill>
              </a:rPr>
              <a:t>Golding describes their actions by writing, </a:t>
            </a:r>
            <a:r>
              <a:rPr lang="en-US" sz="2800" dirty="0" smtClean="0">
                <a:solidFill>
                  <a:schemeClr val="bg1"/>
                </a:solidFill>
              </a:rPr>
              <a:t>“There </a:t>
            </a:r>
            <a:r>
              <a:rPr lang="en-US" sz="2800" dirty="0">
                <a:solidFill>
                  <a:schemeClr val="bg1"/>
                </a:solidFill>
              </a:rPr>
              <a:t>were no words, &amp; no movements, but the tearing of teeth and claws.” </a:t>
            </a:r>
            <a:r>
              <a:rPr lang="en-US" sz="2800" dirty="0" smtClean="0">
                <a:solidFill>
                  <a:schemeClr val="bg1"/>
                </a:solidFill>
              </a:rPr>
              <a:t>The language used here suggests that the group is acting like animals because they are acting in fear and without restraint. </a:t>
            </a:r>
            <a:r>
              <a:rPr lang="en-US" sz="2800" dirty="0" smtClean="0">
                <a:solidFill>
                  <a:schemeClr val="bg1"/>
                </a:solidFill>
              </a:rPr>
              <a:t>During </a:t>
            </a:r>
            <a:r>
              <a:rPr lang="en-US" sz="2800" dirty="0" smtClean="0">
                <a:solidFill>
                  <a:schemeClr val="bg1"/>
                </a:solidFill>
              </a:rPr>
              <a:t>the attack this happened: “It </a:t>
            </a:r>
            <a:r>
              <a:rPr lang="en-US" sz="2800" dirty="0">
                <a:solidFill>
                  <a:schemeClr val="bg1"/>
                </a:solidFill>
              </a:rPr>
              <a:t>was crying out against the abominable noise, something about a body on the hill.” </a:t>
            </a:r>
            <a:r>
              <a:rPr lang="en-US" sz="2800" dirty="0" smtClean="0">
                <a:solidFill>
                  <a:schemeClr val="bg1"/>
                </a:solidFill>
              </a:rPr>
              <a:t>Simon tried to explain what was actually on the hill, but due to the lack of focus, it resulted in the boys not getting the message. Here we see </a:t>
            </a:r>
            <a:r>
              <a:rPr lang="en-US" sz="2800" dirty="0" smtClean="0">
                <a:solidFill>
                  <a:schemeClr val="bg1"/>
                </a:solidFill>
              </a:rPr>
              <a:t>that w</a:t>
            </a:r>
            <a:r>
              <a:rPr lang="en-US" sz="2800" dirty="0" smtClean="0">
                <a:solidFill>
                  <a:schemeClr val="bg1"/>
                </a:solidFill>
              </a:rPr>
              <a:t>hen emotions run high everyone starts to preform acts carelessly.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4862" y="489857"/>
          <a:ext cx="5494276" cy="5878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33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Elephant" pitchFamily="18" charset="0"/>
              </a:rPr>
              <a:t>The Most Dangerous Game</a:t>
            </a:r>
            <a:endParaRPr lang="en-US" dirty="0">
              <a:latin typeface="Elephant" pitchFamily="18" charset="0"/>
            </a:endParaRPr>
          </a:p>
        </p:txBody>
      </p:sp>
      <p:pic>
        <p:nvPicPr>
          <p:cNvPr id="3" name="Picture 2" descr="D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371600"/>
            <a:ext cx="8803763" cy="43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Elephant" pitchFamily="18" charset="0"/>
              </a:rPr>
              <a:t>Dialectical Journals</a:t>
            </a:r>
            <a:endParaRPr lang="en-US" dirty="0">
              <a:latin typeface="Elephant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685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/>
              <a:t>Quote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87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smtClean="0"/>
              <a:t>His mind skated to a consideration of a tamed town where savagery could not set foot. What could be safer than the bus center with its lamps and wheels?</a:t>
            </a:r>
          </a:p>
          <a:p>
            <a:pPr>
              <a:buNone/>
            </a:pPr>
            <a:r>
              <a:rPr lang="en-US" dirty="0" smtClean="0"/>
              <a:t>	All at once, Ralph was dancing round a lamp standard. There was a bus crawling  out of the bus station, a strange bus… (Golding 164-165).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685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/>
              <a:t>Analysis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87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Ralph is plagued with the guilt of what he has done.  Because Ralph was having a pleasant dream and then the dream was washed over by the actual event of Simon’s murder, we determined that Ralph could not escape the reality of what he has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Round Robin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7" y="1905000"/>
            <a:ext cx="4761912" cy="384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79818" y="1524000"/>
            <a:ext cx="381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person is given a turn to say something.</a:t>
            </a:r>
          </a:p>
          <a:p>
            <a:endParaRPr lang="en-US" sz="2400" dirty="0"/>
          </a:p>
          <a:p>
            <a:r>
              <a:rPr lang="en-US" sz="2400" dirty="0" smtClean="0"/>
              <a:t>Each person in the group will listen actively and allow the person to speak. No comments are to be made during the time the speaker speaks. </a:t>
            </a:r>
          </a:p>
          <a:p>
            <a:endParaRPr lang="en-US" sz="2400" dirty="0"/>
          </a:p>
          <a:p>
            <a:r>
              <a:rPr lang="en-US" sz="2400" dirty="0" smtClean="0"/>
              <a:t>Everyone must treat your group members with respect.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6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524000"/>
            <a:ext cx="670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4000" dirty="0" smtClean="0"/>
              <a:t>Pair—Find three quotes and do the analysis of that quote.</a:t>
            </a:r>
          </a:p>
          <a:p>
            <a:pPr marL="342900" indent="-342900">
              <a:buAutoNum type="arabicParenR"/>
            </a:pPr>
            <a:r>
              <a:rPr lang="en-US" sz="4000" dirty="0" smtClean="0"/>
              <a:t>Group of four—take down the quotes of the other character.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309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Complex Character</vt:lpstr>
      <vt:lpstr>Inference</vt:lpstr>
      <vt:lpstr>PowerPoint Presentation</vt:lpstr>
      <vt:lpstr>PowerPoint Presentation</vt:lpstr>
      <vt:lpstr>The Most Dangerous Game</vt:lpstr>
      <vt:lpstr>Dialectical Journals</vt:lpstr>
      <vt:lpstr>Round Robin</vt:lpstr>
      <vt:lpstr>Quotes</vt:lpstr>
      <vt:lpstr>Homework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Guadalupe Dargavel</cp:lastModifiedBy>
  <cp:revision>24</cp:revision>
  <dcterms:created xsi:type="dcterms:W3CDTF">2014-10-06T03:26:17Z</dcterms:created>
  <dcterms:modified xsi:type="dcterms:W3CDTF">2014-10-06T22:04:05Z</dcterms:modified>
</cp:coreProperties>
</file>