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1B59-B0EB-4638-9435-5E10BFCB52FB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1831-7DA6-43A6-9061-37663D87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36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1B59-B0EB-4638-9435-5E10BFCB52FB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1831-7DA6-43A6-9061-37663D87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0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1B59-B0EB-4638-9435-5E10BFCB52FB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1831-7DA6-43A6-9061-37663D87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0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1B59-B0EB-4638-9435-5E10BFCB52FB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1831-7DA6-43A6-9061-37663D87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02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1B59-B0EB-4638-9435-5E10BFCB52FB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1831-7DA6-43A6-9061-37663D87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9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1B59-B0EB-4638-9435-5E10BFCB52FB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1831-7DA6-43A6-9061-37663D87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7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1B59-B0EB-4638-9435-5E10BFCB52FB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1831-7DA6-43A6-9061-37663D87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88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1B59-B0EB-4638-9435-5E10BFCB52FB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1831-7DA6-43A6-9061-37663D87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8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1B59-B0EB-4638-9435-5E10BFCB52FB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1831-7DA6-43A6-9061-37663D87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68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1B59-B0EB-4638-9435-5E10BFCB52FB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1831-7DA6-43A6-9061-37663D87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2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1B59-B0EB-4638-9435-5E10BFCB52FB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1831-7DA6-43A6-9061-37663D87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3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41B59-B0EB-4638-9435-5E10BFCB52FB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D1831-7DA6-43A6-9061-37663D87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22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3200399"/>
          </a:xfrm>
        </p:spPr>
        <p:txBody>
          <a:bodyPr/>
          <a:lstStyle/>
          <a:p>
            <a:r>
              <a:rPr lang="en-US" dirty="0" smtClean="0"/>
              <a:t>EAP </a:t>
            </a:r>
            <a:r>
              <a:rPr lang="en-US" dirty="0" err="1" smtClean="0"/>
              <a:t>Bootcamp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Portfolio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67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All prompts must have </a:t>
            </a:r>
            <a:r>
              <a:rPr lang="en-US" dirty="0" smtClean="0"/>
              <a:t>all steps of prewriting complete</a:t>
            </a:r>
          </a:p>
          <a:p>
            <a:pPr lvl="1"/>
            <a:r>
              <a:rPr lang="en-US" dirty="0" smtClean="0"/>
              <a:t>Annotate context paragraph</a:t>
            </a:r>
          </a:p>
          <a:p>
            <a:pPr lvl="1"/>
            <a:r>
              <a:rPr lang="en-US" dirty="0" smtClean="0"/>
              <a:t>Break down writing prompts</a:t>
            </a:r>
          </a:p>
          <a:p>
            <a:pPr lvl="1"/>
            <a:r>
              <a:rPr lang="en-US" dirty="0" smtClean="0"/>
              <a:t>TAPS and TASK Lists</a:t>
            </a:r>
          </a:p>
          <a:p>
            <a:pPr lvl="1"/>
            <a:r>
              <a:rPr lang="en-US" dirty="0" smtClean="0"/>
              <a:t>Writing out author’s argument (topic, their words, your words, question)</a:t>
            </a:r>
          </a:p>
          <a:p>
            <a:r>
              <a:rPr lang="en-US" dirty="0" smtClean="0"/>
              <a:t>Prompts 4-10 </a:t>
            </a:r>
            <a:r>
              <a:rPr lang="en-US" dirty="0" smtClean="0"/>
              <a:t>must </a:t>
            </a:r>
            <a:r>
              <a:rPr lang="en-US" dirty="0" smtClean="0"/>
              <a:t>ALSO have 2-column outlines</a:t>
            </a:r>
            <a:endParaRPr lang="en-US" dirty="0" smtClean="0"/>
          </a:p>
          <a:p>
            <a:r>
              <a:rPr lang="en-US" dirty="0" smtClean="0"/>
              <a:t>All revisions must be </a:t>
            </a:r>
            <a:r>
              <a:rPr lang="en-US" dirty="0" smtClean="0"/>
              <a:t>typed and in MLA format</a:t>
            </a:r>
          </a:p>
          <a:p>
            <a:pPr lvl="1"/>
            <a:r>
              <a:rPr lang="en-US" dirty="0" smtClean="0"/>
              <a:t>One inch margins, double-spaced, 12 </a:t>
            </a:r>
            <a:r>
              <a:rPr lang="en-US" dirty="0" err="1" smtClean="0"/>
              <a:t>pt</a:t>
            </a:r>
            <a:r>
              <a:rPr lang="en-US" dirty="0"/>
              <a:t> </a:t>
            </a:r>
            <a:r>
              <a:rPr lang="en-US" dirty="0" smtClean="0"/>
              <a:t>Times New Roman font, title of revision at the top (for example, “Coffman Revision”</a:t>
            </a:r>
            <a:endParaRPr lang="en-US" dirty="0" smtClean="0"/>
          </a:p>
          <a:p>
            <a:r>
              <a:rPr lang="en-US" dirty="0" smtClean="0"/>
              <a:t>Please initial on your Table of Contents paper ONLY </a:t>
            </a:r>
            <a:r>
              <a:rPr lang="en-US" dirty="0" smtClean="0"/>
              <a:t>the items </a:t>
            </a:r>
            <a:r>
              <a:rPr lang="en-US" dirty="0" smtClean="0"/>
              <a:t>that are complete and in your </a:t>
            </a:r>
            <a:r>
              <a:rPr lang="en-US" dirty="0" smtClean="0"/>
              <a:t>portfolio</a:t>
            </a:r>
            <a:endParaRPr lang="en-US" dirty="0" smtClean="0"/>
          </a:p>
          <a:p>
            <a:r>
              <a:rPr lang="en-US" dirty="0" smtClean="0"/>
              <a:t>Create a </a:t>
            </a:r>
            <a:r>
              <a:rPr lang="en-US" dirty="0" smtClean="0"/>
              <a:t>Title Page</a:t>
            </a:r>
          </a:p>
          <a:p>
            <a:pPr lvl="1"/>
            <a:r>
              <a:rPr lang="en-US" dirty="0" smtClean="0"/>
              <a:t>Must include your name</a:t>
            </a:r>
            <a:r>
              <a:rPr lang="en-US" dirty="0" smtClean="0"/>
              <a:t>, date, </a:t>
            </a:r>
            <a:r>
              <a:rPr lang="en-US" dirty="0" smtClean="0"/>
              <a:t>period</a:t>
            </a:r>
          </a:p>
          <a:p>
            <a:pPr lvl="1"/>
            <a:r>
              <a:rPr lang="en-US" dirty="0" smtClean="0"/>
              <a:t>Placed ON TOP OF the Table of Contents (Writing Portfolio handout)</a:t>
            </a:r>
            <a:endParaRPr lang="en-US" dirty="0" smtClean="0"/>
          </a:p>
          <a:p>
            <a:r>
              <a:rPr lang="en-US" dirty="0" smtClean="0"/>
              <a:t>Include your prompts handout at </a:t>
            </a:r>
            <a:r>
              <a:rPr lang="en-US" dirty="0" smtClean="0"/>
              <a:t>the </a:t>
            </a:r>
            <a:r>
              <a:rPr lang="en-US" dirty="0" smtClean="0"/>
              <a:t>end (the one with all 10 prompts on it that your received at the beginning of the unit)</a:t>
            </a:r>
          </a:p>
          <a:p>
            <a:r>
              <a:rPr lang="en-US" dirty="0" smtClean="0"/>
              <a:t>Don’t forget to type your one page reflection!!!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6470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Thoreau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m</a:t>
            </a:r>
            <a:r>
              <a:rPr lang="en-US" dirty="0" smtClean="0"/>
              <a:t>yaccess.com </a:t>
            </a:r>
            <a:r>
              <a:rPr lang="en-US" dirty="0" smtClean="0"/>
              <a:t>essay needs to be completed the night before the due date and submitted </a:t>
            </a:r>
            <a:r>
              <a:rPr lang="en-US" dirty="0" smtClean="0"/>
              <a:t>online for </a:t>
            </a:r>
            <a:r>
              <a:rPr lang="en-US" dirty="0" smtClean="0"/>
              <a:t>credit </a:t>
            </a:r>
            <a:r>
              <a:rPr lang="en-US" dirty="0" smtClean="0"/>
              <a:t>(worth 50 points). </a:t>
            </a:r>
            <a:r>
              <a:rPr lang="en-US" dirty="0" smtClean="0"/>
              <a:t>If there is no online submission you will not receive any points for this portion.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LATE PORTFOLIOS WILL BE ACCEPTED, </a:t>
            </a:r>
            <a:r>
              <a:rPr lang="en-US" b="1" u="sng" dirty="0" smtClean="0">
                <a:solidFill>
                  <a:srgbClr val="FF0000"/>
                </a:solidFill>
              </a:rPr>
              <a:t>NO EXCEPTIONS.</a:t>
            </a:r>
            <a:r>
              <a:rPr lang="en-US" dirty="0" smtClean="0"/>
              <a:t>  IF YOU ARE GOING TO BE ABSENT, MAKE ARRANGEMENTS </a:t>
            </a:r>
            <a:r>
              <a:rPr lang="en-US" dirty="0" smtClean="0"/>
              <a:t>PRIOR TO THE DUE DATE.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312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226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EAP Bootcamp Portfolio Guidelines</vt:lpstr>
      <vt:lpstr>Reminders</vt:lpstr>
      <vt:lpstr>Thoreau Essay</vt:lpstr>
    </vt:vector>
  </TitlesOfParts>
  <Company>Corona Norco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Reminders</dc:title>
  <dc:creator>Guadalupe Dargavel</dc:creator>
  <cp:lastModifiedBy>Guadalupe Dargavel</cp:lastModifiedBy>
  <cp:revision>2</cp:revision>
  <dcterms:created xsi:type="dcterms:W3CDTF">2014-03-07T19:34:52Z</dcterms:created>
  <dcterms:modified xsi:type="dcterms:W3CDTF">2014-03-10T18:40:24Z</dcterms:modified>
</cp:coreProperties>
</file>