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4D2B3-220F-4907-82C4-D8F7CDE824A4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B35F22-361E-4165-881A-9E0A27B131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40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ED4B1-E20F-4503-B989-0E2BFB059377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76DE7-401A-46BE-8EB3-0422464540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4495801"/>
          </a:xfrm>
        </p:spPr>
        <p:txBody>
          <a:bodyPr>
            <a:noAutofit/>
          </a:bodyPr>
          <a:lstStyle/>
          <a:p>
            <a:r>
              <a:rPr lang="en-US" sz="5000" dirty="0" smtClean="0"/>
              <a:t>The Politics</a:t>
            </a:r>
            <a:br>
              <a:rPr lang="en-US" sz="5000" dirty="0" smtClean="0"/>
            </a:br>
            <a:r>
              <a:rPr lang="en-US" sz="5000" dirty="0" smtClean="0"/>
              <a:t>of Food</a:t>
            </a:r>
            <a:endParaRPr lang="en-US" sz="50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500" dirty="0" smtClean="0"/>
              <a:t>Agenda 3/17 &amp; 3/18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029200"/>
          </a:xfrm>
        </p:spPr>
        <p:txBody>
          <a:bodyPr>
            <a:normAutofit/>
          </a:bodyPr>
          <a:lstStyle/>
          <a:p>
            <a:r>
              <a:rPr lang="en-US" sz="2600" dirty="0" err="1" smtClean="0"/>
              <a:t>Bellwork</a:t>
            </a:r>
            <a:r>
              <a:rPr lang="en-US" sz="2600" dirty="0" smtClean="0"/>
              <a:t>- SSR Log (Monday) or Grammar (Tuesday)</a:t>
            </a:r>
          </a:p>
          <a:p>
            <a:r>
              <a:rPr lang="en-US" sz="2600" dirty="0" smtClean="0"/>
              <a:t>Watch </a:t>
            </a:r>
            <a:r>
              <a:rPr lang="en-US" sz="2600" b="1" i="1" dirty="0" smtClean="0"/>
              <a:t>Food Inc. </a:t>
            </a:r>
            <a:r>
              <a:rPr lang="en-US" sz="2600" dirty="0" smtClean="0"/>
              <a:t>documentary; answer the questions on the movie handout. </a:t>
            </a:r>
            <a:endParaRPr lang="en-US" sz="2600" dirty="0"/>
          </a:p>
          <a:p>
            <a:r>
              <a:rPr lang="en-US" sz="2600" dirty="0" err="1" smtClean="0"/>
              <a:t>SOAPStone</a:t>
            </a:r>
            <a:endParaRPr lang="en-US" sz="2600" dirty="0" smtClean="0"/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en-US" sz="2600" dirty="0"/>
          </a:p>
          <a:p>
            <a:pPr>
              <a:buNone/>
            </a:pPr>
            <a:endParaRPr lang="en-US" sz="2600" dirty="0"/>
          </a:p>
          <a:p>
            <a:pPr indent="0">
              <a:buNone/>
            </a:pPr>
            <a:r>
              <a:rPr lang="en-US" sz="2600" b="1" u="sng" dirty="0" smtClean="0"/>
              <a:t>HOMEWORK</a:t>
            </a:r>
            <a:r>
              <a:rPr lang="en-US" sz="2600" dirty="0" smtClean="0"/>
              <a:t>: Finish one page response to the post-movie discussion and write up </a:t>
            </a:r>
            <a:r>
              <a:rPr lang="en-US" sz="2600" dirty="0" err="1" smtClean="0"/>
              <a:t>SOAPStone</a:t>
            </a:r>
            <a:r>
              <a:rPr lang="en-US" sz="2600" dirty="0" smtClean="0"/>
              <a:t> for the documentary film. Keep logging food!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ta1">
      <a:majorFont>
        <a:latin typeface="Goudy Stout"/>
        <a:ea typeface=""/>
        <a:cs typeface=""/>
      </a:majorFont>
      <a:minorFont>
        <a:latin typeface="Teen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55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Politics of Food</vt:lpstr>
      <vt:lpstr>Agenda 3/17 &amp; 3/18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Politics of Food</dc:title>
  <dc:creator>Windows User</dc:creator>
  <cp:lastModifiedBy>Guadalupe Dargavel</cp:lastModifiedBy>
  <cp:revision>18</cp:revision>
  <dcterms:created xsi:type="dcterms:W3CDTF">2014-03-12T03:43:32Z</dcterms:created>
  <dcterms:modified xsi:type="dcterms:W3CDTF">2014-03-18T17:21:21Z</dcterms:modified>
</cp:coreProperties>
</file>